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Lst>
  <p:notesMasterIdLst>
    <p:notesMasterId r:id="rId33"/>
  </p:notesMasterIdLst>
  <p:sldIdLst>
    <p:sldId id="278" r:id="rId5"/>
    <p:sldId id="281" r:id="rId6"/>
    <p:sldId id="282" r:id="rId7"/>
    <p:sldId id="321" r:id="rId8"/>
    <p:sldId id="292" r:id="rId9"/>
    <p:sldId id="374" r:id="rId10"/>
    <p:sldId id="330" r:id="rId11"/>
    <p:sldId id="376" r:id="rId12"/>
    <p:sldId id="368" r:id="rId13"/>
    <p:sldId id="366" r:id="rId14"/>
    <p:sldId id="372" r:id="rId15"/>
    <p:sldId id="370" r:id="rId16"/>
    <p:sldId id="371" r:id="rId17"/>
    <p:sldId id="373" r:id="rId18"/>
    <p:sldId id="315" r:id="rId19"/>
    <p:sldId id="317" r:id="rId20"/>
    <p:sldId id="316" r:id="rId21"/>
    <p:sldId id="318" r:id="rId22"/>
    <p:sldId id="319" r:id="rId23"/>
    <p:sldId id="322" r:id="rId24"/>
    <p:sldId id="323" r:id="rId25"/>
    <p:sldId id="324" r:id="rId26"/>
    <p:sldId id="325" r:id="rId27"/>
    <p:sldId id="326" r:id="rId28"/>
    <p:sldId id="327" r:id="rId29"/>
    <p:sldId id="328" r:id="rId30"/>
    <p:sldId id="377" r:id="rId31"/>
    <p:sldId id="329" r:id="rId32"/>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7224"/>
    <a:srgbClr val="FF6417"/>
    <a:srgbClr val="FFCF15"/>
    <a:srgbClr val="F67D57"/>
    <a:srgbClr val="FCAC93"/>
    <a:srgbClr val="F67952"/>
    <a:srgbClr val="FAEEEC"/>
    <a:srgbClr val="EDA4A4"/>
    <a:srgbClr val="EABBA4"/>
    <a:srgbClr val="1755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6" autoAdjust="0"/>
    <p:restoredTop sz="96314" autoAdjust="0"/>
  </p:normalViewPr>
  <p:slideViewPr>
    <p:cSldViewPr snapToGrid="0">
      <p:cViewPr varScale="1">
        <p:scale>
          <a:sx n="108" d="100"/>
          <a:sy n="108" d="100"/>
        </p:scale>
        <p:origin x="72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7" Type="http://schemas.openxmlformats.org/officeDocument/2006/relationships/tags" Target="tags/tag240.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notesMaster" Target="notesMasters/notesMaster1.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898407-7539-4C88-B591-2FC07A4ED2B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0ADC4B-121D-46CC-9D52-F4252E0865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8" name="页脚占位符 7"/>
          <p:cNvSpPr>
            <a:spLocks noGrp="1"/>
          </p:cNvSpPr>
          <p:nvPr>
            <p:ph type="ftr" sz="quarter" idx="11"/>
          </p:nvPr>
        </p:nvSpPr>
        <p:spPr/>
        <p:txBody>
          <a:bodyPr/>
          <a:lstStyle/>
          <a:p>
            <a:r>
              <a:rPr lang="zh-CN" altLang="en-US"/>
              <a:t>Made by MUYU Software Engineering Team</a:t>
            </a:r>
            <a:endParaRPr lang="zh-CN" altLang="en-US"/>
          </a:p>
        </p:txBody>
      </p:sp>
      <p:sp>
        <p:nvSpPr>
          <p:cNvPr id="9" name="灯片编号占位符 8"/>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4" name="页脚占位符 3"/>
          <p:cNvSpPr>
            <a:spLocks noGrp="1"/>
          </p:cNvSpPr>
          <p:nvPr>
            <p:ph type="ftr" sz="quarter" idx="11"/>
          </p:nvPr>
        </p:nvSpPr>
        <p:spPr/>
        <p:txBody>
          <a:bodyPr/>
          <a:lstStyle/>
          <a:p>
            <a:r>
              <a:rPr lang="zh-CN" altLang="en-US"/>
              <a:t>Made by MUYU Software Engineering Team</a:t>
            </a:r>
            <a:endParaRPr lang="zh-CN" altLang="en-US"/>
          </a:p>
        </p:txBody>
      </p:sp>
      <p:sp>
        <p:nvSpPr>
          <p:cNvPr id="5" name="灯片编号占位符 4"/>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3" name="页脚占位符 2"/>
          <p:cNvSpPr>
            <a:spLocks noGrp="1"/>
          </p:cNvSpPr>
          <p:nvPr>
            <p:ph type="ftr" sz="quarter" idx="11"/>
          </p:nvPr>
        </p:nvSpPr>
        <p:spPr/>
        <p:txBody>
          <a:bodyPr/>
          <a:lstStyle/>
          <a:p>
            <a:r>
              <a:rPr lang="zh-CN" altLang="en-US"/>
              <a:t>Made by MUYU Software Engineering Team</a:t>
            </a:r>
            <a:endParaRPr lang="zh-CN" altLang="en-US"/>
          </a:p>
        </p:txBody>
      </p:sp>
      <p:sp>
        <p:nvSpPr>
          <p:cNvPr id="4" name="灯片编号占位符 3"/>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8" name="页脚占位符 7"/>
          <p:cNvSpPr>
            <a:spLocks noGrp="1"/>
          </p:cNvSpPr>
          <p:nvPr>
            <p:ph type="ftr" sz="quarter" idx="11"/>
          </p:nvPr>
        </p:nvSpPr>
        <p:spPr/>
        <p:txBody>
          <a:bodyPr/>
          <a:lstStyle/>
          <a:p>
            <a:r>
              <a:rPr lang="zh-CN" altLang="en-US"/>
              <a:t>Made by MUYU Software Engineering Team</a:t>
            </a:r>
            <a:endParaRPr lang="zh-CN" altLang="en-US"/>
          </a:p>
        </p:txBody>
      </p:sp>
      <p:sp>
        <p:nvSpPr>
          <p:cNvPr id="9" name="灯片编号占位符 8"/>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4" name="页脚占位符 3"/>
          <p:cNvSpPr>
            <a:spLocks noGrp="1"/>
          </p:cNvSpPr>
          <p:nvPr>
            <p:ph type="ftr" sz="quarter" idx="11"/>
          </p:nvPr>
        </p:nvSpPr>
        <p:spPr/>
        <p:txBody>
          <a:bodyPr/>
          <a:lstStyle/>
          <a:p>
            <a:r>
              <a:rPr lang="zh-CN" altLang="en-US"/>
              <a:t>Made by MUYU Software Engineering Team</a:t>
            </a:r>
            <a:endParaRPr lang="zh-CN" altLang="en-US"/>
          </a:p>
        </p:txBody>
      </p:sp>
      <p:sp>
        <p:nvSpPr>
          <p:cNvPr id="5" name="灯片编号占位符 4"/>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3" name="页脚占位符 2"/>
          <p:cNvSpPr>
            <a:spLocks noGrp="1"/>
          </p:cNvSpPr>
          <p:nvPr>
            <p:ph type="ftr" sz="quarter" idx="11"/>
          </p:nvPr>
        </p:nvSpPr>
        <p:spPr/>
        <p:txBody>
          <a:bodyPr/>
          <a:lstStyle/>
          <a:p>
            <a:r>
              <a:rPr lang="zh-CN" altLang="en-US"/>
              <a:t>Made by MUYU Software Engineering Team</a:t>
            </a:r>
            <a:endParaRPr lang="zh-CN" altLang="en-US"/>
          </a:p>
        </p:txBody>
      </p:sp>
      <p:sp>
        <p:nvSpPr>
          <p:cNvPr id="4" name="灯片编号占位符 3"/>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5" name="页脚占位符 4"/>
          <p:cNvSpPr>
            <a:spLocks noGrp="1"/>
          </p:cNvSpPr>
          <p:nvPr>
            <p:ph type="ftr" sz="quarter" idx="11"/>
          </p:nvPr>
        </p:nvSpPr>
        <p:spPr/>
        <p:txBody>
          <a:bodyPr/>
          <a:lstStyle/>
          <a:p>
            <a:r>
              <a:rPr lang="zh-CN" altLang="en-US"/>
              <a:t>Made by MUYU Software Engineering Team</a:t>
            </a:r>
            <a:endParaRPr lang="zh-CN" altLang="en-US"/>
          </a:p>
        </p:txBody>
      </p:sp>
      <p:sp>
        <p:nvSpPr>
          <p:cNvPr id="6" name="灯片编号占位符 5"/>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8" name="页脚占位符 7"/>
          <p:cNvSpPr>
            <a:spLocks noGrp="1"/>
          </p:cNvSpPr>
          <p:nvPr>
            <p:ph type="ftr" sz="quarter" idx="11"/>
          </p:nvPr>
        </p:nvSpPr>
        <p:spPr/>
        <p:txBody>
          <a:bodyPr/>
          <a:lstStyle/>
          <a:p>
            <a:r>
              <a:rPr lang="zh-CN" altLang="en-US"/>
              <a:t>Made by MUYU Software Engineering Team</a:t>
            </a:r>
            <a:endParaRPr lang="zh-CN" altLang="en-US"/>
          </a:p>
        </p:txBody>
      </p:sp>
      <p:sp>
        <p:nvSpPr>
          <p:cNvPr id="9" name="灯片编号占位符 8"/>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4" name="页脚占位符 3"/>
          <p:cNvSpPr>
            <a:spLocks noGrp="1"/>
          </p:cNvSpPr>
          <p:nvPr>
            <p:ph type="ftr" sz="quarter" idx="11"/>
          </p:nvPr>
        </p:nvSpPr>
        <p:spPr/>
        <p:txBody>
          <a:bodyPr/>
          <a:lstStyle/>
          <a:p>
            <a:r>
              <a:rPr lang="zh-CN" altLang="en-US"/>
              <a:t>Made by MUYU Software Engineering Team</a:t>
            </a:r>
            <a:endParaRPr lang="zh-CN" altLang="en-US"/>
          </a:p>
        </p:txBody>
      </p:sp>
      <p:sp>
        <p:nvSpPr>
          <p:cNvPr id="5" name="灯片编号占位符 4"/>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3" name="页脚占位符 2"/>
          <p:cNvSpPr>
            <a:spLocks noGrp="1"/>
          </p:cNvSpPr>
          <p:nvPr>
            <p:ph type="ftr" sz="quarter" idx="11"/>
          </p:nvPr>
        </p:nvSpPr>
        <p:spPr/>
        <p:txBody>
          <a:bodyPr/>
          <a:lstStyle/>
          <a:p>
            <a:r>
              <a:rPr lang="zh-CN" altLang="en-US"/>
              <a:t>Made by MUYU Software Engineering Team</a:t>
            </a:r>
            <a:endParaRPr lang="zh-CN" altLang="en-US"/>
          </a:p>
        </p:txBody>
      </p:sp>
      <p:sp>
        <p:nvSpPr>
          <p:cNvPr id="4" name="灯片编号占位符 3"/>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58979D9-E8A7-4020-9F53-DCBB73454201}" type="datetimeFigureOut">
              <a:rPr lang="zh-CN" altLang="en-US" smtClean="0"/>
            </a:fld>
            <a:endParaRPr lang="zh-CN" altLang="en-US"/>
          </a:p>
        </p:txBody>
      </p:sp>
      <p:sp>
        <p:nvSpPr>
          <p:cNvPr id="6" name="页脚占位符 5"/>
          <p:cNvSpPr>
            <a:spLocks noGrp="1"/>
          </p:cNvSpPr>
          <p:nvPr>
            <p:ph type="ftr" sz="quarter" idx="11"/>
          </p:nvPr>
        </p:nvSpPr>
        <p:spPr/>
        <p:txBody>
          <a:bodyPr/>
          <a:lstStyle/>
          <a:p>
            <a:r>
              <a:rPr lang="zh-CN" altLang="en-US"/>
              <a:t>Made by MUYU Software Engineering Team</a:t>
            </a:r>
            <a:endParaRPr lang="zh-CN" altLang="en-US"/>
          </a:p>
        </p:txBody>
      </p:sp>
      <p:sp>
        <p:nvSpPr>
          <p:cNvPr id="7" name="灯片编号占位符 6"/>
          <p:cNvSpPr>
            <a:spLocks noGrp="1"/>
          </p:cNvSpPr>
          <p:nvPr>
            <p:ph type="sldNum" sz="quarter" idx="12"/>
          </p:nvPr>
        </p:nvSpPr>
        <p:spPr/>
        <p:txBody>
          <a:bodyPr/>
          <a:lstStyle/>
          <a:p>
            <a:fld id="{C202D614-3122-4AE3-B731-49486E3899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hf sldNum="0" hd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2" Type="http://schemas.openxmlformats.org/officeDocument/2006/relationships/theme" Target="../theme/theme3.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100000">
              <a:srgbClr val="2E3B4B"/>
            </a:gs>
            <a:gs pos="0">
              <a:srgbClr val="222325"/>
            </a:gs>
          </a:gsLst>
          <a:lin ang="108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8979D9-E8A7-4020-9F53-DCBB7345420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zh-CN" altLang="en-US"/>
              <a:t>Made by MUYU Software Engineering Team</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02D614-3122-4AE3-B731-49486E3899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mc:Choice>
    <mc:Fallback>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100000">
              <a:srgbClr val="2E3B4B"/>
            </a:gs>
            <a:gs pos="0">
              <a:srgbClr val="222325"/>
            </a:gs>
          </a:gsLst>
          <a:lin ang="108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8979D9-E8A7-4020-9F53-DCBB7345420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zh-CN" altLang="en-US"/>
              <a:t>Made by MUYU Software Engineering Team</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02D614-3122-4AE3-B731-49486E3899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p14:dur="500"/>
    </mc:Choice>
    <mc:Fallback>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rotWithShape="0">
          <a:gsLst>
            <a:gs pos="100000">
              <a:srgbClr val="2E3B4B"/>
            </a:gs>
            <a:gs pos="0">
              <a:srgbClr val="222325"/>
            </a:gs>
          </a:gsLst>
          <a:lin ang="108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8979D9-E8A7-4020-9F53-DCBB7345420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zh-CN" altLang="en-US"/>
              <a:t>Made by MUYU Software Engineering Team</a:t>
            </a: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02D614-3122-4AE3-B731-49486E3899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4="http://schemas.microsoft.com/office/powerpoint/2010/main" Requires="p14">
      <p:transition p14:dur="500"/>
    </mc:Choice>
    <mc:Fallback>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tags" Target="../tags/tag68.xml"/><Relationship Id="rId8" Type="http://schemas.openxmlformats.org/officeDocument/2006/relationships/tags" Target="../tags/tag67.xml"/><Relationship Id="rId7" Type="http://schemas.openxmlformats.org/officeDocument/2006/relationships/tags" Target="../tags/tag66.xml"/><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2" Type="http://schemas.openxmlformats.org/officeDocument/2006/relationships/slideLayout" Target="../slideLayouts/slideLayout24.xml"/><Relationship Id="rId11" Type="http://schemas.openxmlformats.org/officeDocument/2006/relationships/tags" Target="../tags/tag70.xml"/><Relationship Id="rId10" Type="http://schemas.openxmlformats.org/officeDocument/2006/relationships/tags" Target="../tags/tag69.xml"/><Relationship Id="rId1" Type="http://schemas.openxmlformats.org/officeDocument/2006/relationships/tags" Target="../tags/tag63.xml"/></Relationships>
</file>

<file path=ppt/slides/_rels/slide11.xml.rels><?xml version="1.0" encoding="UTF-8" standalone="yes"?>
<Relationships xmlns="http://schemas.openxmlformats.org/package/2006/relationships"><Relationship Id="rId9" Type="http://schemas.openxmlformats.org/officeDocument/2006/relationships/tags" Target="../tags/tag77.xml"/><Relationship Id="rId8" Type="http://schemas.openxmlformats.org/officeDocument/2006/relationships/tags" Target="../tags/tag76.xml"/><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tags" Target="../tags/tag73.xml"/><Relationship Id="rId4" Type="http://schemas.openxmlformats.org/officeDocument/2006/relationships/image" Target="../media/image14.png"/><Relationship Id="rId3" Type="http://schemas.openxmlformats.org/officeDocument/2006/relationships/tags" Target="../tags/tag72.xml"/><Relationship Id="rId2" Type="http://schemas.openxmlformats.org/officeDocument/2006/relationships/image" Target="../media/image13.jpeg"/><Relationship Id="rId12" Type="http://schemas.openxmlformats.org/officeDocument/2006/relationships/slideLayout" Target="../slideLayouts/slideLayout24.xml"/><Relationship Id="rId11" Type="http://schemas.openxmlformats.org/officeDocument/2006/relationships/tags" Target="../tags/tag79.xml"/><Relationship Id="rId10" Type="http://schemas.openxmlformats.org/officeDocument/2006/relationships/tags" Target="../tags/tag78.xml"/><Relationship Id="rId1" Type="http://schemas.openxmlformats.org/officeDocument/2006/relationships/tags" Target="../tags/tag71.xml"/></Relationships>
</file>

<file path=ppt/slides/_rels/slide12.xml.rels><?xml version="1.0" encoding="UTF-8" standalone="yes"?>
<Relationships xmlns="http://schemas.openxmlformats.org/package/2006/relationships"><Relationship Id="rId9" Type="http://schemas.openxmlformats.org/officeDocument/2006/relationships/tags" Target="../tags/tag87.xml"/><Relationship Id="rId8" Type="http://schemas.openxmlformats.org/officeDocument/2006/relationships/tags" Target="../tags/tag86.xml"/><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image" Target="../media/image13.jpeg"/><Relationship Id="rId11" Type="http://schemas.openxmlformats.org/officeDocument/2006/relationships/slideLayout" Target="../slideLayouts/slideLayout24.xml"/><Relationship Id="rId10" Type="http://schemas.openxmlformats.org/officeDocument/2006/relationships/tags" Target="../tags/tag88.xml"/><Relationship Id="rId1" Type="http://schemas.openxmlformats.org/officeDocument/2006/relationships/tags" Target="../tags/tag80.xml"/></Relationships>
</file>

<file path=ppt/slides/_rels/slide13.xml.rels><?xml version="1.0" encoding="UTF-8" standalone="yes"?>
<Relationships xmlns="http://schemas.openxmlformats.org/package/2006/relationships"><Relationship Id="rId9" Type="http://schemas.openxmlformats.org/officeDocument/2006/relationships/tags" Target="../tags/tag96.xml"/><Relationship Id="rId8" Type="http://schemas.openxmlformats.org/officeDocument/2006/relationships/tags" Target="../tags/tag95.xml"/><Relationship Id="rId7" Type="http://schemas.openxmlformats.org/officeDocument/2006/relationships/tags" Target="../tags/tag94.xml"/><Relationship Id="rId6" Type="http://schemas.openxmlformats.org/officeDocument/2006/relationships/tags" Target="../tags/tag93.xml"/><Relationship Id="rId5" Type="http://schemas.openxmlformats.org/officeDocument/2006/relationships/tags" Target="../tags/tag92.xml"/><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image" Target="../media/image15.png"/><Relationship Id="rId11" Type="http://schemas.openxmlformats.org/officeDocument/2006/relationships/slideLayout" Target="../slideLayouts/slideLayout24.xml"/><Relationship Id="rId10" Type="http://schemas.openxmlformats.org/officeDocument/2006/relationships/tags" Target="../tags/tag97.xml"/><Relationship Id="rId1" Type="http://schemas.openxmlformats.org/officeDocument/2006/relationships/tags" Target="../tags/tag89.xml"/></Relationships>
</file>

<file path=ppt/slides/_rels/slide14.xml.rels><?xml version="1.0" encoding="UTF-8" standalone="yes"?>
<Relationships xmlns="http://schemas.openxmlformats.org/package/2006/relationships"><Relationship Id="rId9" Type="http://schemas.openxmlformats.org/officeDocument/2006/relationships/tags" Target="../tags/tag105.xml"/><Relationship Id="rId8" Type="http://schemas.openxmlformats.org/officeDocument/2006/relationships/tags" Target="../tags/tag104.xml"/><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image" Target="../media/image16.png"/><Relationship Id="rId10" Type="http://schemas.openxmlformats.org/officeDocument/2006/relationships/slideLayout" Target="../slideLayouts/slideLayout24.xml"/><Relationship Id="rId1" Type="http://schemas.openxmlformats.org/officeDocument/2006/relationships/tags" Target="../tags/tag98.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12.xml"/><Relationship Id="rId6" Type="http://schemas.openxmlformats.org/officeDocument/2006/relationships/tags" Target="../tags/tag111.xml"/><Relationship Id="rId5" Type="http://schemas.openxmlformats.org/officeDocument/2006/relationships/tags" Target="../tags/tag110.xml"/><Relationship Id="rId4" Type="http://schemas.openxmlformats.org/officeDocument/2006/relationships/tags" Target="../tags/tag109.xml"/><Relationship Id="rId3" Type="http://schemas.openxmlformats.org/officeDocument/2006/relationships/tags" Target="../tags/tag108.xml"/><Relationship Id="rId2" Type="http://schemas.openxmlformats.org/officeDocument/2006/relationships/tags" Target="../tags/tag107.xml"/><Relationship Id="rId1" Type="http://schemas.openxmlformats.org/officeDocument/2006/relationships/tags" Target="../tags/tag106.xml"/></Relationships>
</file>

<file path=ppt/slides/_rels/slide16.xml.rels><?xml version="1.0" encoding="UTF-8" standalone="yes"?>
<Relationships xmlns="http://schemas.openxmlformats.org/package/2006/relationships"><Relationship Id="rId9" Type="http://schemas.openxmlformats.org/officeDocument/2006/relationships/tags" Target="../tags/tag121.xml"/><Relationship Id="rId8" Type="http://schemas.openxmlformats.org/officeDocument/2006/relationships/tags" Target="../tags/tag120.xml"/><Relationship Id="rId7" Type="http://schemas.openxmlformats.org/officeDocument/2006/relationships/tags" Target="../tags/tag119.xml"/><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8" Type="http://schemas.openxmlformats.org/officeDocument/2006/relationships/slideLayout" Target="../slideLayouts/slideLayout2.xml"/><Relationship Id="rId17" Type="http://schemas.openxmlformats.org/officeDocument/2006/relationships/tags" Target="../tags/tag128.xml"/><Relationship Id="rId16" Type="http://schemas.openxmlformats.org/officeDocument/2006/relationships/tags" Target="../tags/tag127.xml"/><Relationship Id="rId15" Type="http://schemas.openxmlformats.org/officeDocument/2006/relationships/tags" Target="../tags/tag126.xml"/><Relationship Id="rId14" Type="http://schemas.openxmlformats.org/officeDocument/2006/relationships/tags" Target="../tags/tag125.xml"/><Relationship Id="rId13" Type="http://schemas.openxmlformats.org/officeDocument/2006/relationships/tags" Target="../tags/tag124.xml"/><Relationship Id="rId12" Type="http://schemas.openxmlformats.org/officeDocument/2006/relationships/tags" Target="../tags/tag123.xml"/><Relationship Id="rId11" Type="http://schemas.openxmlformats.org/officeDocument/2006/relationships/image" Target="../media/image17.png"/><Relationship Id="rId10" Type="http://schemas.openxmlformats.org/officeDocument/2006/relationships/tags" Target="../tags/tag122.xml"/><Relationship Id="rId1" Type="http://schemas.openxmlformats.org/officeDocument/2006/relationships/tags" Target="../tags/tag113.xml"/></Relationships>
</file>

<file path=ppt/slides/_rels/slide17.xml.rels><?xml version="1.0" encoding="UTF-8" standalone="yes"?>
<Relationships xmlns="http://schemas.openxmlformats.org/package/2006/relationships"><Relationship Id="rId9" Type="http://schemas.openxmlformats.org/officeDocument/2006/relationships/image" Target="../media/image18.png"/><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1" Type="http://schemas.openxmlformats.org/officeDocument/2006/relationships/slideLayout" Target="../slideLayouts/slideLayout2.xml"/><Relationship Id="rId10" Type="http://schemas.openxmlformats.org/officeDocument/2006/relationships/tags" Target="../tags/tag137.xml"/><Relationship Id="rId1" Type="http://schemas.openxmlformats.org/officeDocument/2006/relationships/tags" Target="../tags/tag129.xml"/></Relationships>
</file>

<file path=ppt/slides/_rels/slide18.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image" Target="../media/image1.png"/><Relationship Id="rId11" Type="http://schemas.openxmlformats.org/officeDocument/2006/relationships/slideLayout" Target="../slideLayouts/slideLayout2.xml"/><Relationship Id="rId10" Type="http://schemas.openxmlformats.org/officeDocument/2006/relationships/tags" Target="../tags/tag146.xml"/><Relationship Id="rId1" Type="http://schemas.openxmlformats.org/officeDocument/2006/relationships/tags" Target="../tags/tag138.xml"/></Relationships>
</file>

<file path=ppt/slides/_rels/slide19.xml.rels><?xml version="1.0" encoding="UTF-8" standalone="yes"?>
<Relationships xmlns="http://schemas.openxmlformats.org/package/2006/relationships"><Relationship Id="rId9" Type="http://schemas.openxmlformats.org/officeDocument/2006/relationships/tags" Target="../tags/tag154.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image" Target="../media/image19.png"/><Relationship Id="rId2" Type="http://schemas.openxmlformats.org/officeDocument/2006/relationships/tags" Target="../tags/tag148.xml"/><Relationship Id="rId11" Type="http://schemas.openxmlformats.org/officeDocument/2006/relationships/slideLayout" Target="../slideLayouts/slideLayout2.xml"/><Relationship Id="rId10" Type="http://schemas.openxmlformats.org/officeDocument/2006/relationships/tags" Target="../tags/tag155.xml"/><Relationship Id="rId1" Type="http://schemas.openxmlformats.org/officeDocument/2006/relationships/tags" Target="../tags/tag14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9" Type="http://schemas.openxmlformats.org/officeDocument/2006/relationships/tags" Target="../tags/tag163.xml"/><Relationship Id="rId8" Type="http://schemas.openxmlformats.org/officeDocument/2006/relationships/tags" Target="../tags/tag162.xml"/><Relationship Id="rId7" Type="http://schemas.openxmlformats.org/officeDocument/2006/relationships/tags" Target="../tags/tag161.xml"/><Relationship Id="rId6" Type="http://schemas.openxmlformats.org/officeDocument/2006/relationships/tags" Target="../tags/tag160.xml"/><Relationship Id="rId5" Type="http://schemas.openxmlformats.org/officeDocument/2006/relationships/tags" Target="../tags/tag159.xml"/><Relationship Id="rId4" Type="http://schemas.openxmlformats.org/officeDocument/2006/relationships/tags" Target="../tags/tag158.xml"/><Relationship Id="rId3" Type="http://schemas.openxmlformats.org/officeDocument/2006/relationships/image" Target="../media/image7.png"/><Relationship Id="rId2" Type="http://schemas.openxmlformats.org/officeDocument/2006/relationships/tags" Target="../tags/tag157.xml"/><Relationship Id="rId11" Type="http://schemas.openxmlformats.org/officeDocument/2006/relationships/slideLayout" Target="../slideLayouts/slideLayout2.xml"/><Relationship Id="rId10" Type="http://schemas.openxmlformats.org/officeDocument/2006/relationships/tags" Target="../tags/tag164.xml"/><Relationship Id="rId1" Type="http://schemas.openxmlformats.org/officeDocument/2006/relationships/tags" Target="../tags/tag156.xml"/></Relationships>
</file>

<file path=ppt/slides/_rels/slide21.xml.rels><?xml version="1.0" encoding="UTF-8" standalone="yes"?>
<Relationships xmlns="http://schemas.openxmlformats.org/package/2006/relationships"><Relationship Id="rId9" Type="http://schemas.openxmlformats.org/officeDocument/2006/relationships/tags" Target="../tags/tag172.xml"/><Relationship Id="rId8" Type="http://schemas.openxmlformats.org/officeDocument/2006/relationships/tags" Target="../tags/tag171.xml"/><Relationship Id="rId7" Type="http://schemas.openxmlformats.org/officeDocument/2006/relationships/tags" Target="../tags/tag170.xml"/><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image" Target="../media/image20.png"/><Relationship Id="rId2" Type="http://schemas.openxmlformats.org/officeDocument/2006/relationships/tags" Target="../tags/tag166.xml"/><Relationship Id="rId11" Type="http://schemas.openxmlformats.org/officeDocument/2006/relationships/slideLayout" Target="../slideLayouts/slideLayout2.xml"/><Relationship Id="rId10" Type="http://schemas.openxmlformats.org/officeDocument/2006/relationships/tags" Target="../tags/tag173.xml"/><Relationship Id="rId1" Type="http://schemas.openxmlformats.org/officeDocument/2006/relationships/tags" Target="../tags/tag165.xml"/></Relationships>
</file>

<file path=ppt/slides/_rels/slide22.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80.xml"/><Relationship Id="rId6" Type="http://schemas.openxmlformats.org/officeDocument/2006/relationships/tags" Target="../tags/tag179.xml"/><Relationship Id="rId5" Type="http://schemas.openxmlformats.org/officeDocument/2006/relationships/tags" Target="../tags/tag178.xml"/><Relationship Id="rId4" Type="http://schemas.openxmlformats.org/officeDocument/2006/relationships/tags" Target="../tags/tag177.xml"/><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s>
</file>

<file path=ppt/slides/_rels/slide2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88.xml"/><Relationship Id="rId7" Type="http://schemas.openxmlformats.org/officeDocument/2006/relationships/tags" Target="../tags/tag187.xml"/><Relationship Id="rId6" Type="http://schemas.openxmlformats.org/officeDocument/2006/relationships/tags" Target="../tags/tag186.xml"/><Relationship Id="rId5" Type="http://schemas.openxmlformats.org/officeDocument/2006/relationships/tags" Target="../tags/tag185.xml"/><Relationship Id="rId4" Type="http://schemas.openxmlformats.org/officeDocument/2006/relationships/tags" Target="../tags/tag184.xml"/><Relationship Id="rId3" Type="http://schemas.openxmlformats.org/officeDocument/2006/relationships/tags" Target="../tags/tag183.xml"/><Relationship Id="rId2" Type="http://schemas.openxmlformats.org/officeDocument/2006/relationships/tags" Target="../tags/tag182.xml"/><Relationship Id="rId1" Type="http://schemas.openxmlformats.org/officeDocument/2006/relationships/tags" Target="../tags/tag181.xml"/></Relationships>
</file>

<file path=ppt/slides/_rels/slide24.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196.xml"/><Relationship Id="rId7" Type="http://schemas.openxmlformats.org/officeDocument/2006/relationships/tags" Target="../tags/tag195.xml"/><Relationship Id="rId6" Type="http://schemas.openxmlformats.org/officeDocument/2006/relationships/tags" Target="../tags/tag194.xml"/><Relationship Id="rId5" Type="http://schemas.openxmlformats.org/officeDocument/2006/relationships/tags" Target="../tags/tag193.xml"/><Relationship Id="rId4" Type="http://schemas.openxmlformats.org/officeDocument/2006/relationships/tags" Target="../tags/tag192.xml"/><Relationship Id="rId3" Type="http://schemas.openxmlformats.org/officeDocument/2006/relationships/tags" Target="../tags/tag191.xml"/><Relationship Id="rId2" Type="http://schemas.openxmlformats.org/officeDocument/2006/relationships/tags" Target="../tags/tag190.xml"/><Relationship Id="rId1" Type="http://schemas.openxmlformats.org/officeDocument/2006/relationships/tags" Target="../tags/tag189.xml"/></Relationships>
</file>

<file path=ppt/slides/_rels/slide2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203.xml"/><Relationship Id="rId6" Type="http://schemas.openxmlformats.org/officeDocument/2006/relationships/tags" Target="../tags/tag202.xml"/><Relationship Id="rId5" Type="http://schemas.openxmlformats.org/officeDocument/2006/relationships/tags" Target="../tags/tag201.xml"/><Relationship Id="rId4" Type="http://schemas.openxmlformats.org/officeDocument/2006/relationships/tags" Target="../tags/tag200.xml"/><Relationship Id="rId3" Type="http://schemas.openxmlformats.org/officeDocument/2006/relationships/tags" Target="../tags/tag199.xml"/><Relationship Id="rId2" Type="http://schemas.openxmlformats.org/officeDocument/2006/relationships/tags" Target="../tags/tag198.xml"/><Relationship Id="rId1" Type="http://schemas.openxmlformats.org/officeDocument/2006/relationships/tags" Target="../tags/tag197.xml"/></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tags" Target="../tags/tag211.xml"/><Relationship Id="rId7" Type="http://schemas.openxmlformats.org/officeDocument/2006/relationships/tags" Target="../tags/tag210.xml"/><Relationship Id="rId6" Type="http://schemas.openxmlformats.org/officeDocument/2006/relationships/tags" Target="../tags/tag209.xml"/><Relationship Id="rId5" Type="http://schemas.openxmlformats.org/officeDocument/2006/relationships/tags" Target="../tags/tag208.xml"/><Relationship Id="rId4" Type="http://schemas.openxmlformats.org/officeDocument/2006/relationships/tags" Target="../tags/tag207.xml"/><Relationship Id="rId3" Type="http://schemas.openxmlformats.org/officeDocument/2006/relationships/tags" Target="../tags/tag206.xml"/><Relationship Id="rId2" Type="http://schemas.openxmlformats.org/officeDocument/2006/relationships/tags" Target="../tags/tag205.xml"/><Relationship Id="rId1" Type="http://schemas.openxmlformats.org/officeDocument/2006/relationships/tags" Target="../tags/tag204.xml"/></Relationships>
</file>

<file path=ppt/slides/_rels/slide27.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tags" Target="../tags/tag219.xml"/><Relationship Id="rId7" Type="http://schemas.openxmlformats.org/officeDocument/2006/relationships/tags" Target="../tags/tag218.xml"/><Relationship Id="rId6" Type="http://schemas.openxmlformats.org/officeDocument/2006/relationships/tags" Target="../tags/tag217.xml"/><Relationship Id="rId5" Type="http://schemas.openxmlformats.org/officeDocument/2006/relationships/tags" Target="../tags/tag216.xml"/><Relationship Id="rId4" Type="http://schemas.openxmlformats.org/officeDocument/2006/relationships/tags" Target="../tags/tag215.xml"/><Relationship Id="rId3" Type="http://schemas.openxmlformats.org/officeDocument/2006/relationships/tags" Target="../tags/tag214.xml"/><Relationship Id="rId2" Type="http://schemas.openxmlformats.org/officeDocument/2006/relationships/tags" Target="../tags/tag213.xml"/><Relationship Id="rId1" Type="http://schemas.openxmlformats.org/officeDocument/2006/relationships/tags" Target="../tags/tag212.xml"/></Relationships>
</file>

<file path=ppt/slides/_rels/slide28.xml.rels><?xml version="1.0" encoding="UTF-8" standalone="yes"?>
<Relationships xmlns="http://schemas.openxmlformats.org/package/2006/relationships"><Relationship Id="rId9" Type="http://schemas.openxmlformats.org/officeDocument/2006/relationships/tags" Target="../tags/tag227.xml"/><Relationship Id="rId8" Type="http://schemas.openxmlformats.org/officeDocument/2006/relationships/tags" Target="../tags/tag226.xml"/><Relationship Id="rId7" Type="http://schemas.openxmlformats.org/officeDocument/2006/relationships/tags" Target="../tags/tag225.xml"/><Relationship Id="rId6" Type="http://schemas.openxmlformats.org/officeDocument/2006/relationships/tags" Target="../tags/tag224.xml"/><Relationship Id="rId5" Type="http://schemas.openxmlformats.org/officeDocument/2006/relationships/tags" Target="../tags/tag223.xml"/><Relationship Id="rId4" Type="http://schemas.openxmlformats.org/officeDocument/2006/relationships/tags" Target="../tags/tag222.xml"/><Relationship Id="rId3" Type="http://schemas.openxmlformats.org/officeDocument/2006/relationships/tags" Target="../tags/tag221.xml"/><Relationship Id="rId22" Type="http://schemas.openxmlformats.org/officeDocument/2006/relationships/slideLayout" Target="../slideLayouts/slideLayout7.xml"/><Relationship Id="rId21" Type="http://schemas.openxmlformats.org/officeDocument/2006/relationships/tags" Target="../tags/tag239.xml"/><Relationship Id="rId20" Type="http://schemas.openxmlformats.org/officeDocument/2006/relationships/tags" Target="../tags/tag238.xml"/><Relationship Id="rId2" Type="http://schemas.openxmlformats.org/officeDocument/2006/relationships/image" Target="../media/image21.png"/><Relationship Id="rId19" Type="http://schemas.openxmlformats.org/officeDocument/2006/relationships/tags" Target="../tags/tag237.xml"/><Relationship Id="rId18" Type="http://schemas.openxmlformats.org/officeDocument/2006/relationships/tags" Target="../tags/tag236.xml"/><Relationship Id="rId17" Type="http://schemas.openxmlformats.org/officeDocument/2006/relationships/tags" Target="../tags/tag235.xml"/><Relationship Id="rId16" Type="http://schemas.openxmlformats.org/officeDocument/2006/relationships/tags" Target="../tags/tag234.xml"/><Relationship Id="rId15" Type="http://schemas.openxmlformats.org/officeDocument/2006/relationships/tags" Target="../tags/tag233.xml"/><Relationship Id="rId14" Type="http://schemas.openxmlformats.org/officeDocument/2006/relationships/tags" Target="../tags/tag232.xml"/><Relationship Id="rId13" Type="http://schemas.openxmlformats.org/officeDocument/2006/relationships/tags" Target="../tags/tag231.xml"/><Relationship Id="rId12" Type="http://schemas.openxmlformats.org/officeDocument/2006/relationships/tags" Target="../tags/tag230.xml"/><Relationship Id="rId11" Type="http://schemas.openxmlformats.org/officeDocument/2006/relationships/tags" Target="../tags/tag229.xml"/><Relationship Id="rId10" Type="http://schemas.openxmlformats.org/officeDocument/2006/relationships/tags" Target="../tags/tag228.xml"/><Relationship Id="rId1" Type="http://schemas.openxmlformats.org/officeDocument/2006/relationships/tags" Target="../tags/tag220.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1" Type="http://schemas.openxmlformats.org/officeDocument/2006/relationships/slideLayout" Target="../slideLayouts/slideLayout2.xml"/><Relationship Id="rId10" Type="http://schemas.openxmlformats.org/officeDocument/2006/relationships/image" Target="../media/image3.png"/><Relationship Id="rId1" Type="http://schemas.openxmlformats.org/officeDocument/2006/relationships/tags" Target="../tags/tag8.xml"/></Relationships>
</file>

<file path=ppt/slides/_rels/slide5.xml.rels><?xml version="1.0" encoding="UTF-8" standalone="yes"?>
<Relationships xmlns="http://schemas.openxmlformats.org/package/2006/relationships"><Relationship Id="rId9" Type="http://schemas.openxmlformats.org/officeDocument/2006/relationships/tags" Target="../tags/tag25.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3" Type="http://schemas.openxmlformats.org/officeDocument/2006/relationships/slideLayout" Target="../slideLayouts/slideLayout13.xml"/><Relationship Id="rId12" Type="http://schemas.openxmlformats.org/officeDocument/2006/relationships/tags" Target="../tags/tag27.xml"/><Relationship Id="rId11" Type="http://schemas.openxmlformats.org/officeDocument/2006/relationships/tags" Target="../tags/tag26.xml"/><Relationship Id="rId10" Type="http://schemas.openxmlformats.org/officeDocument/2006/relationships/image" Target="../media/image1.png"/><Relationship Id="rId1" Type="http://schemas.openxmlformats.org/officeDocument/2006/relationships/tags" Target="../tags/tag17.xml"/></Relationships>
</file>

<file path=ppt/slides/_rels/slide6.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image" Target="../media/image4.jpeg"/><Relationship Id="rId10" Type="http://schemas.openxmlformats.org/officeDocument/2006/relationships/slideLayout" Target="../slideLayouts/slideLayout24.xml"/><Relationship Id="rId1" Type="http://schemas.openxmlformats.org/officeDocument/2006/relationships/tags" Target="../tags/tag28.xml"/></Relationships>
</file>

<file path=ppt/slides/_rels/slide7.xml.rels><?xml version="1.0" encoding="UTF-8" standalone="yes"?>
<Relationships xmlns="http://schemas.openxmlformats.org/package/2006/relationships"><Relationship Id="rId9" Type="http://schemas.openxmlformats.org/officeDocument/2006/relationships/tags" Target="../tags/tag42.xml"/><Relationship Id="rId8" Type="http://schemas.openxmlformats.org/officeDocument/2006/relationships/tags" Target="../tags/tag41.xml"/><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image" Target="../media/image6.png"/><Relationship Id="rId2" Type="http://schemas.openxmlformats.org/officeDocument/2006/relationships/image" Target="../media/image5.png"/><Relationship Id="rId11" Type="http://schemas.openxmlformats.org/officeDocument/2006/relationships/slideLayout" Target="../slideLayouts/slideLayout2.xml"/><Relationship Id="rId10" Type="http://schemas.openxmlformats.org/officeDocument/2006/relationships/tags" Target="../tags/tag43.xml"/><Relationship Id="rId1" Type="http://schemas.openxmlformats.org/officeDocument/2006/relationships/tags" Target="../tags/tag36.xml"/></Relationships>
</file>

<file path=ppt/slides/_rels/slide8.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image" Target="../media/image7.png"/><Relationship Id="rId2" Type="http://schemas.openxmlformats.org/officeDocument/2006/relationships/tags" Target="../tags/tag45.xml"/><Relationship Id="rId11" Type="http://schemas.openxmlformats.org/officeDocument/2006/relationships/slideLayout" Target="../slideLayouts/slideLayout24.xml"/><Relationship Id="rId10" Type="http://schemas.openxmlformats.org/officeDocument/2006/relationships/tags" Target="../tags/tag52.xml"/><Relationship Id="rId1" Type="http://schemas.openxmlformats.org/officeDocument/2006/relationships/tags" Target="../tags/tag44.xml"/></Relationships>
</file>

<file path=ppt/slides/_rels/slide9.xml.rels><?xml version="1.0" encoding="UTF-8" standalone="yes"?>
<Relationships xmlns="http://schemas.openxmlformats.org/package/2006/relationships"><Relationship Id="rId9" Type="http://schemas.openxmlformats.org/officeDocument/2006/relationships/tags" Target="../tags/tag59.xml"/><Relationship Id="rId8" Type="http://schemas.openxmlformats.org/officeDocument/2006/relationships/tags" Target="../tags/tag58.xml"/><Relationship Id="rId7" Type="http://schemas.openxmlformats.org/officeDocument/2006/relationships/tags" Target="../tags/tag57.xml"/><Relationship Id="rId6" Type="http://schemas.openxmlformats.org/officeDocument/2006/relationships/tags" Target="../tags/tag56.xml"/><Relationship Id="rId5" Type="http://schemas.openxmlformats.org/officeDocument/2006/relationships/image" Target="../media/image9.png"/><Relationship Id="rId4" Type="http://schemas.openxmlformats.org/officeDocument/2006/relationships/tags" Target="../tags/tag55.xml"/><Relationship Id="rId3" Type="http://schemas.openxmlformats.org/officeDocument/2006/relationships/image" Target="../media/image8.png"/><Relationship Id="rId2" Type="http://schemas.openxmlformats.org/officeDocument/2006/relationships/tags" Target="../tags/tag54.xml"/><Relationship Id="rId13" Type="http://schemas.openxmlformats.org/officeDocument/2006/relationships/slideLayout" Target="../slideLayouts/slideLayout24.xml"/><Relationship Id="rId12" Type="http://schemas.openxmlformats.org/officeDocument/2006/relationships/tags" Target="../tags/tag62.xml"/><Relationship Id="rId11" Type="http://schemas.openxmlformats.org/officeDocument/2006/relationships/tags" Target="../tags/tag61.xml"/><Relationship Id="rId10" Type="http://schemas.openxmlformats.org/officeDocument/2006/relationships/tags" Target="../tags/tag60.xml"/><Relationship Id="rId1" Type="http://schemas.openxmlformats.org/officeDocument/2006/relationships/tags" Target="../tags/tag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1014730" y="1868805"/>
            <a:ext cx="9874885" cy="1268730"/>
          </a:xfrm>
          <a:prstGeom prst="rect">
            <a:avLst/>
          </a:prstGeom>
          <a:noFill/>
        </p:spPr>
        <p:txBody>
          <a:bodyPr wrap="square" rtlCol="0">
            <a:noAutofit/>
          </a:bodyPr>
          <a:lstStyle/>
          <a:p>
            <a:pPr algn="ctr">
              <a:lnSpc>
                <a:spcPct val="60000"/>
              </a:lnSpc>
            </a:pPr>
            <a:r>
              <a:rPr altLang="zh-CN" sz="4800" b="1">
                <a:solidFill>
                  <a:schemeClr val="bg1"/>
                </a:solidFill>
                <a:latin typeface="Calibri" panose="020F0502020204030204" pitchFamily="34" charset="0"/>
                <a:cs typeface="Calibri" panose="020F0502020204030204" pitchFamily="34" charset="0"/>
              </a:rPr>
              <a:t>MuYu </a:t>
            </a:r>
            <a:r>
              <a:rPr lang="en-US" sz="4800" b="1">
                <a:solidFill>
                  <a:schemeClr val="bg1"/>
                </a:solidFill>
                <a:latin typeface="Calibri" panose="020F0502020204030204" pitchFamily="34" charset="0"/>
                <a:cs typeface="Calibri" panose="020F0502020204030204" pitchFamily="34" charset="0"/>
              </a:rPr>
              <a:t>C</a:t>
            </a:r>
            <a:r>
              <a:rPr altLang="zh-CN" sz="4400" b="1">
                <a:solidFill>
                  <a:schemeClr val="bg1"/>
                </a:solidFill>
                <a:latin typeface="Calibri" panose="020F0502020204030204" pitchFamily="34" charset="0"/>
                <a:cs typeface="Calibri" panose="020F0502020204030204" pitchFamily="34" charset="0"/>
              </a:rPr>
              <a:t>ampus </a:t>
            </a:r>
            <a:r>
              <a:rPr lang="en-US" sz="4400" b="1">
                <a:solidFill>
                  <a:schemeClr val="bg1"/>
                </a:solidFill>
                <a:latin typeface="Calibri" panose="020F0502020204030204" pitchFamily="34" charset="0"/>
                <a:cs typeface="Calibri" panose="020F0502020204030204" pitchFamily="34" charset="0"/>
              </a:rPr>
              <a:t>S</a:t>
            </a:r>
            <a:r>
              <a:rPr altLang="zh-CN" sz="4400" b="1">
                <a:solidFill>
                  <a:schemeClr val="bg1"/>
                </a:solidFill>
                <a:latin typeface="Calibri" panose="020F0502020204030204" pitchFamily="34" charset="0"/>
                <a:cs typeface="Calibri" panose="020F0502020204030204" pitchFamily="34" charset="0"/>
              </a:rPr>
              <a:t>econd</a:t>
            </a:r>
            <a:r>
              <a:rPr lang="en-US" sz="4400" b="1">
                <a:solidFill>
                  <a:schemeClr val="bg1"/>
                </a:solidFill>
                <a:latin typeface="Calibri" panose="020F0502020204030204" pitchFamily="34" charset="0"/>
                <a:cs typeface="Calibri" panose="020F0502020204030204" pitchFamily="34" charset="0"/>
              </a:rPr>
              <a:t> H</a:t>
            </a:r>
            <a:r>
              <a:rPr altLang="zh-CN" sz="4400" b="1">
                <a:solidFill>
                  <a:schemeClr val="bg1"/>
                </a:solidFill>
                <a:latin typeface="Calibri" panose="020F0502020204030204" pitchFamily="34" charset="0"/>
                <a:cs typeface="Calibri" panose="020F0502020204030204" pitchFamily="34" charset="0"/>
              </a:rPr>
              <a:t>and </a:t>
            </a:r>
            <a:r>
              <a:rPr lang="en-US" sz="4400" b="1">
                <a:solidFill>
                  <a:schemeClr val="bg1"/>
                </a:solidFill>
                <a:latin typeface="Calibri" panose="020F0502020204030204" pitchFamily="34" charset="0"/>
                <a:cs typeface="Calibri" panose="020F0502020204030204" pitchFamily="34" charset="0"/>
              </a:rPr>
              <a:t>T</a:t>
            </a:r>
            <a:r>
              <a:rPr altLang="zh-CN" sz="4400" b="1">
                <a:solidFill>
                  <a:schemeClr val="bg1"/>
                </a:solidFill>
                <a:latin typeface="Calibri" panose="020F0502020204030204" pitchFamily="34" charset="0"/>
                <a:cs typeface="Calibri" panose="020F0502020204030204" pitchFamily="34" charset="0"/>
              </a:rPr>
              <a:t>rading </a:t>
            </a:r>
            <a:r>
              <a:rPr lang="en-US" sz="4400" b="1">
                <a:solidFill>
                  <a:schemeClr val="bg1"/>
                </a:solidFill>
                <a:latin typeface="Calibri" panose="020F0502020204030204" pitchFamily="34" charset="0"/>
                <a:cs typeface="Calibri" panose="020F0502020204030204" pitchFamily="34" charset="0"/>
              </a:rPr>
              <a:t>W</a:t>
            </a:r>
            <a:r>
              <a:rPr altLang="zh-CN" sz="4400" b="1">
                <a:solidFill>
                  <a:schemeClr val="bg1"/>
                </a:solidFill>
                <a:latin typeface="Calibri" panose="020F0502020204030204" pitchFamily="34" charset="0"/>
                <a:cs typeface="Calibri" panose="020F0502020204030204" pitchFamily="34" charset="0"/>
              </a:rPr>
              <a:t>e</a:t>
            </a:r>
            <a:r>
              <a:rPr lang="en-US" sz="4400" b="1">
                <a:solidFill>
                  <a:schemeClr val="bg1"/>
                </a:solidFill>
                <a:latin typeface="Calibri" panose="020F0502020204030204" pitchFamily="34" charset="0"/>
                <a:cs typeface="Calibri" panose="020F0502020204030204" pitchFamily="34" charset="0"/>
              </a:rPr>
              <a:t>C</a:t>
            </a:r>
            <a:r>
              <a:rPr altLang="zh-CN" sz="4400" b="1">
                <a:solidFill>
                  <a:schemeClr val="bg1"/>
                </a:solidFill>
                <a:latin typeface="Calibri" panose="020F0502020204030204" pitchFamily="34" charset="0"/>
                <a:cs typeface="Calibri" panose="020F0502020204030204" pitchFamily="34" charset="0"/>
              </a:rPr>
              <a:t>hat</a:t>
            </a:r>
            <a:r>
              <a:rPr lang="en-US" sz="4400" b="1">
                <a:solidFill>
                  <a:schemeClr val="bg1"/>
                </a:solidFill>
                <a:latin typeface="Calibri" panose="020F0502020204030204" pitchFamily="34" charset="0"/>
                <a:cs typeface="Calibri" panose="020F0502020204030204" pitchFamily="34" charset="0"/>
              </a:rPr>
              <a:t> M</a:t>
            </a:r>
            <a:r>
              <a:rPr altLang="zh-CN" sz="4400" b="1">
                <a:solidFill>
                  <a:schemeClr val="bg1"/>
                </a:solidFill>
                <a:latin typeface="Calibri" panose="020F0502020204030204" pitchFamily="34" charset="0"/>
                <a:cs typeface="Calibri" panose="020F0502020204030204" pitchFamily="34" charset="0"/>
              </a:rPr>
              <a:t>ini</a:t>
            </a:r>
            <a:r>
              <a:rPr lang="en-US" sz="4400" b="1">
                <a:solidFill>
                  <a:schemeClr val="bg1"/>
                </a:solidFill>
                <a:latin typeface="Calibri" panose="020F0502020204030204" pitchFamily="34" charset="0"/>
                <a:cs typeface="Calibri" panose="020F0502020204030204" pitchFamily="34" charset="0"/>
              </a:rPr>
              <a:t> P</a:t>
            </a:r>
            <a:r>
              <a:rPr altLang="zh-CN" sz="4400" b="1">
                <a:solidFill>
                  <a:schemeClr val="bg1"/>
                </a:solidFill>
                <a:latin typeface="Calibri" panose="020F0502020204030204" pitchFamily="34" charset="0"/>
                <a:cs typeface="Calibri" panose="020F0502020204030204" pitchFamily="34" charset="0"/>
              </a:rPr>
              <a:t>rogram</a:t>
            </a:r>
            <a:endParaRPr altLang="zh-CN" sz="4400" b="1">
              <a:solidFill>
                <a:schemeClr val="bg1"/>
              </a:solidFill>
              <a:latin typeface="Calibri" panose="020F0502020204030204" pitchFamily="34" charset="0"/>
              <a:cs typeface="Calibri" panose="020F0502020204030204" pitchFamily="34" charset="0"/>
            </a:endParaRPr>
          </a:p>
        </p:txBody>
      </p:sp>
      <p:sp>
        <p:nvSpPr>
          <p:cNvPr id="5" name="十字形 4"/>
          <p:cNvSpPr/>
          <p:nvPr/>
        </p:nvSpPr>
        <p:spPr>
          <a:xfrm>
            <a:off x="11205845" y="710565"/>
            <a:ext cx="368935" cy="368935"/>
          </a:xfrm>
          <a:prstGeom prst="plus">
            <a:avLst>
              <a:gd name="adj" fmla="val 36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1160125" y="1580515"/>
            <a:ext cx="459740" cy="2462530"/>
          </a:xfrm>
          <a:prstGeom prst="rect">
            <a:avLst/>
          </a:prstGeom>
          <a:noFill/>
        </p:spPr>
        <p:txBody>
          <a:bodyPr vert="eaVert" wrap="square" rtlCol="0">
            <a:spAutoFit/>
          </a:bodyPr>
          <a:lstStyle/>
          <a:p>
            <a:pPr algn="dist"/>
            <a:r>
              <a:rPr lang="en-CA" altLang="en-US" dirty="0">
                <a:solidFill>
                  <a:schemeClr val="bg1"/>
                </a:solidFill>
                <a:effectLst/>
                <a:latin typeface="字魂58号-创中黑" panose="00000500000000000000" pitchFamily="2" charset="-122"/>
                <a:ea typeface="字魂58号-创中黑" panose="00000500000000000000" pitchFamily="2" charset="-122"/>
              </a:rPr>
              <a:t>PRESEN</a:t>
            </a:r>
            <a:r>
              <a:rPr lang="en-US" altLang="en-CA" dirty="0">
                <a:solidFill>
                  <a:schemeClr val="bg1"/>
                </a:solidFill>
                <a:effectLst/>
                <a:latin typeface="字魂58号-创中黑" panose="00000500000000000000" pitchFamily="2" charset="-122"/>
                <a:ea typeface="字魂58号-创中黑" panose="00000500000000000000" pitchFamily="2" charset="-122"/>
              </a:rPr>
              <a:t>T</a:t>
            </a:r>
            <a:r>
              <a:rPr lang="en-CA" altLang="en-US" dirty="0">
                <a:solidFill>
                  <a:schemeClr val="bg1"/>
                </a:solidFill>
                <a:effectLst/>
                <a:latin typeface="字魂58号-创中黑" panose="00000500000000000000" pitchFamily="2" charset="-122"/>
                <a:ea typeface="字魂58号-创中黑" panose="00000500000000000000" pitchFamily="2" charset="-122"/>
              </a:rPr>
              <a:t>ATION</a:t>
            </a:r>
            <a:endParaRPr lang="en-CA" altLang="en-US" dirty="0">
              <a:solidFill>
                <a:schemeClr val="bg1"/>
              </a:solidFill>
              <a:effectLst/>
              <a:latin typeface="字魂58号-创中黑" panose="00000500000000000000" pitchFamily="2" charset="-122"/>
              <a:ea typeface="字魂58号-创中黑" panose="00000500000000000000" pitchFamily="2" charset="-122"/>
            </a:endParaRPr>
          </a:p>
        </p:txBody>
      </p:sp>
      <p:sp>
        <p:nvSpPr>
          <p:cNvPr id="6" name="文本框 5"/>
          <p:cNvSpPr txBox="1"/>
          <p:nvPr/>
        </p:nvSpPr>
        <p:spPr>
          <a:xfrm>
            <a:off x="6363970" y="3849370"/>
            <a:ext cx="3812540" cy="398780"/>
          </a:xfrm>
          <a:prstGeom prst="rect">
            <a:avLst/>
          </a:prstGeom>
          <a:noFill/>
        </p:spPr>
        <p:txBody>
          <a:bodyPr wrap="square" rtlCol="0">
            <a:spAutoFit/>
          </a:bodyPr>
          <a:lstStyle/>
          <a:p>
            <a:pPr algn="l"/>
            <a:r>
              <a:rPr lang="en-US" sz="2000" dirty="0">
                <a:solidFill>
                  <a:schemeClr val="bg1">
                    <a:lumMod val="95000"/>
                  </a:schemeClr>
                </a:solidFill>
                <a:cs typeface="+mn-ea"/>
                <a:sym typeface="+mn-lt"/>
              </a:rPr>
              <a:t>——</a:t>
            </a:r>
            <a:r>
              <a:rPr sz="2000" dirty="0">
                <a:solidFill>
                  <a:schemeClr val="bg1">
                    <a:lumMod val="95000"/>
                  </a:schemeClr>
                </a:solidFill>
                <a:cs typeface="+mn-ea"/>
                <a:sym typeface="+mn-lt"/>
              </a:rPr>
              <a:t>UI Design </a:t>
            </a:r>
            <a:r>
              <a:rPr lang="en-US" sz="2000" dirty="0">
                <a:solidFill>
                  <a:schemeClr val="bg1">
                    <a:lumMod val="95000"/>
                  </a:schemeClr>
                </a:solidFill>
                <a:cs typeface="+mn-ea"/>
                <a:sym typeface="+mn-lt"/>
              </a:rPr>
              <a:t>P</a:t>
            </a:r>
            <a:r>
              <a:rPr sz="2000" dirty="0">
                <a:solidFill>
                  <a:schemeClr val="bg1">
                    <a:lumMod val="95000"/>
                  </a:schemeClr>
                </a:solidFill>
                <a:cs typeface="+mn-ea"/>
                <a:sym typeface="+mn-lt"/>
              </a:rPr>
              <a:t>roject </a:t>
            </a:r>
            <a:r>
              <a:rPr lang="en-US" sz="2000" dirty="0">
                <a:solidFill>
                  <a:schemeClr val="bg1">
                    <a:lumMod val="95000"/>
                  </a:schemeClr>
                </a:solidFill>
                <a:cs typeface="+mn-ea"/>
                <a:sym typeface="+mn-lt"/>
              </a:rPr>
              <a:t>D</a:t>
            </a:r>
            <a:r>
              <a:rPr sz="2000" dirty="0">
                <a:solidFill>
                  <a:schemeClr val="bg1">
                    <a:lumMod val="95000"/>
                  </a:schemeClr>
                </a:solidFill>
                <a:cs typeface="+mn-ea"/>
                <a:sym typeface="+mn-lt"/>
              </a:rPr>
              <a:t>ebrief</a:t>
            </a:r>
            <a:endParaRPr sz="2000" dirty="0">
              <a:solidFill>
                <a:schemeClr val="bg1">
                  <a:lumMod val="95000"/>
                </a:schemeClr>
              </a:solidFill>
              <a:cs typeface="+mn-ea"/>
              <a:sym typeface="+mn-lt"/>
            </a:endParaRPr>
          </a:p>
        </p:txBody>
      </p:sp>
      <p:grpSp>
        <p:nvGrpSpPr>
          <p:cNvPr id="7" name="组合 6"/>
          <p:cNvGrpSpPr/>
          <p:nvPr/>
        </p:nvGrpSpPr>
        <p:grpSpPr>
          <a:xfrm>
            <a:off x="1482090" y="3014980"/>
            <a:ext cx="3898265" cy="2536190"/>
            <a:chOff x="8539" y="2342"/>
            <a:chExt cx="8896" cy="6276"/>
          </a:xfrm>
        </p:grpSpPr>
        <p:sp>
          <p:nvSpPr>
            <p:cNvPr id="4" name="矩形 3"/>
            <p:cNvSpPr/>
            <p:nvPr/>
          </p:nvSpPr>
          <p:spPr>
            <a:xfrm>
              <a:off x="8539" y="3404"/>
              <a:ext cx="7514" cy="5215"/>
            </a:xfrm>
            <a:prstGeom prst="rect">
              <a:avLst/>
            </a:prstGeom>
            <a:gradFill>
              <a:gsLst>
                <a:gs pos="59000">
                  <a:schemeClr val="accent2">
                    <a:lumMod val="91000"/>
                    <a:lumOff val="9000"/>
                  </a:schemeClr>
                </a:gs>
                <a:gs pos="0">
                  <a:schemeClr val="accent2">
                    <a:lumMod val="25000"/>
                    <a:lumOff val="75000"/>
                  </a:schemeClr>
                </a:gs>
                <a:gs pos="100000">
                  <a:srgbClr val="F67952"/>
                </a:gs>
              </a:gsLst>
              <a:lin ang="7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1"/>
            <a:srcRect l="182" t="571" b="1119"/>
            <a:stretch>
              <a:fillRect/>
            </a:stretch>
          </p:blipFill>
          <p:spPr>
            <a:xfrm>
              <a:off x="9923" y="2342"/>
              <a:ext cx="7513" cy="5116"/>
            </a:xfrm>
            <a:prstGeom prst="rect">
              <a:avLst/>
            </a:prstGeom>
          </p:spPr>
        </p:pic>
      </p:grpSp>
      <p:sp>
        <p:nvSpPr>
          <p:cNvPr id="3" name="页脚占位符 2"/>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页脚占位符 1"/>
          <p:cNvSpPr>
            <a:spLocks noGrp="1"/>
          </p:cNvSpPr>
          <p:nvPr>
            <p:ph type="ftr" sz="quarter" idx="11"/>
          </p:nvPr>
        </p:nvSpPr>
        <p:spPr/>
        <p:txBody>
          <a:bodyPr/>
          <a:p>
            <a:r>
              <a:rPr lang="zh-CN" altLang="en-US"/>
              <a:t>Made by MUYU Software Engineering Team</a:t>
            </a:r>
            <a:endParaRPr lang="zh-CN" altLang="en-US"/>
          </a:p>
        </p:txBody>
      </p:sp>
      <p:sp>
        <p:nvSpPr>
          <p:cNvPr id="5" name="内容占位符 4"/>
          <p:cNvSpPr>
            <a:spLocks noGrp="1"/>
          </p:cNvSpPr>
          <p:nvPr>
            <p:custDataLst>
              <p:tags r:id="rId1"/>
            </p:custDataLst>
          </p:nvPr>
        </p:nvSpPr>
        <p:spPr>
          <a:xfrm>
            <a:off x="1227455" y="1109980"/>
            <a:ext cx="2772410" cy="916305"/>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a:solidFill>
                  <a:schemeClr val="bg1"/>
                </a:solidFill>
                <a:latin typeface="Calibri" panose="020F0502020204030204" pitchFamily="34" charset="0"/>
                <a:cs typeface="Calibri" panose="020F0502020204030204" pitchFamily="34" charset="0"/>
              </a:rPr>
              <a:t>Guidance 4</a:t>
            </a:r>
            <a:r>
              <a:rPr lang="zh-CN" sz="2400">
                <a:solidFill>
                  <a:schemeClr val="bg1"/>
                </a:solidFill>
                <a:latin typeface="Calibri" panose="020F0502020204030204" pitchFamily="34" charset="0"/>
                <a:cs typeface="Calibri" panose="020F0502020204030204" pitchFamily="34" charset="0"/>
              </a:rPr>
              <a:t>: Merchandise</a:t>
            </a:r>
            <a:r>
              <a:rPr lang="en-US" altLang="zh-CN" sz="2400">
                <a:solidFill>
                  <a:schemeClr val="bg1"/>
                </a:solidFill>
                <a:latin typeface="Calibri" panose="020F0502020204030204" pitchFamily="34" charset="0"/>
                <a:cs typeface="Calibri" panose="020F0502020204030204" pitchFamily="34" charset="0"/>
              </a:rPr>
              <a:t> </a:t>
            </a:r>
            <a:r>
              <a:rPr lang="zh-CN" sz="2400">
                <a:solidFill>
                  <a:schemeClr val="bg1"/>
                </a:solidFill>
                <a:latin typeface="Calibri" panose="020F0502020204030204" pitchFamily="34" charset="0"/>
                <a:cs typeface="Calibri" panose="020F0502020204030204" pitchFamily="34" charset="0"/>
              </a:rPr>
              <a:t>upload</a:t>
            </a:r>
            <a:endParaRPr lang="zh-CN" sz="2400">
              <a:solidFill>
                <a:schemeClr val="bg1"/>
              </a:solidFill>
              <a:latin typeface="Calibri" panose="020F0502020204030204" pitchFamily="34" charset="0"/>
              <a:cs typeface="Calibri" panose="020F0502020204030204" pitchFamily="34" charset="0"/>
            </a:endParaRPr>
          </a:p>
        </p:txBody>
      </p:sp>
      <p:pic>
        <p:nvPicPr>
          <p:cNvPr id="7" name="图片 6"/>
          <p:cNvPicPr>
            <a:picLocks noChangeAspect="1"/>
          </p:cNvPicPr>
          <p:nvPr/>
        </p:nvPicPr>
        <p:blipFill>
          <a:blip r:embed="rId2"/>
          <a:stretch>
            <a:fillRect/>
          </a:stretch>
        </p:blipFill>
        <p:spPr>
          <a:xfrm>
            <a:off x="4228465" y="1109980"/>
            <a:ext cx="2324735" cy="5215255"/>
          </a:xfrm>
          <a:prstGeom prst="rect">
            <a:avLst/>
          </a:prstGeom>
        </p:spPr>
      </p:pic>
      <p:pic>
        <p:nvPicPr>
          <p:cNvPr id="8" name="图片 7"/>
          <p:cNvPicPr>
            <a:picLocks noChangeAspect="1"/>
          </p:cNvPicPr>
          <p:nvPr/>
        </p:nvPicPr>
        <p:blipFill>
          <a:blip r:embed="rId3"/>
          <a:srcRect t="1047" r="262"/>
          <a:stretch>
            <a:fillRect/>
          </a:stretch>
        </p:blipFill>
        <p:spPr>
          <a:xfrm>
            <a:off x="6781800" y="1109980"/>
            <a:ext cx="2435860" cy="5203190"/>
          </a:xfrm>
          <a:prstGeom prst="rect">
            <a:avLst/>
          </a:prstGeom>
        </p:spPr>
      </p:pic>
      <p:pic>
        <p:nvPicPr>
          <p:cNvPr id="10" name="图片 9"/>
          <p:cNvPicPr>
            <a:picLocks noChangeAspect="1"/>
          </p:cNvPicPr>
          <p:nvPr/>
        </p:nvPicPr>
        <p:blipFill>
          <a:blip r:embed="rId4"/>
          <a:stretch>
            <a:fillRect/>
          </a:stretch>
        </p:blipFill>
        <p:spPr>
          <a:xfrm>
            <a:off x="9446260" y="1109980"/>
            <a:ext cx="2394585" cy="5215255"/>
          </a:xfrm>
          <a:prstGeom prst="rect">
            <a:avLst/>
          </a:prstGeom>
        </p:spPr>
      </p:pic>
      <p:sp>
        <p:nvSpPr>
          <p:cNvPr id="12" name="Rectangle 70"/>
          <p:cNvSpPr>
            <a:spLocks noChangeArrowheads="1"/>
          </p:cNvSpPr>
          <p:nvPr>
            <p:custDataLst>
              <p:tags r:id="rId5"/>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13" name="组合 12"/>
          <p:cNvGrpSpPr/>
          <p:nvPr/>
        </p:nvGrpSpPr>
        <p:grpSpPr>
          <a:xfrm>
            <a:off x="175785" y="144871"/>
            <a:ext cx="965021" cy="965021"/>
            <a:chOff x="138736" y="409732"/>
            <a:chExt cx="965021" cy="965021"/>
          </a:xfrm>
        </p:grpSpPr>
        <p:grpSp>
          <p:nvGrpSpPr>
            <p:cNvPr id="14" name="组合 13"/>
            <p:cNvGrpSpPr/>
            <p:nvPr/>
          </p:nvGrpSpPr>
          <p:grpSpPr>
            <a:xfrm>
              <a:off x="138736" y="409732"/>
              <a:ext cx="965021" cy="965021"/>
              <a:chOff x="8218676" y="825943"/>
              <a:chExt cx="1745131" cy="1745131"/>
            </a:xfrm>
          </p:grpSpPr>
          <p:sp>
            <p:nvSpPr>
              <p:cNvPr id="15" name="圆角矩形 37"/>
              <p:cNvSpPr/>
              <p:nvPr>
                <p:custDataLst>
                  <p:tags r:id="rId6"/>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圆角矩形 1"/>
              <p:cNvSpPr/>
              <p:nvPr>
                <p:custDataLst>
                  <p:tags r:id="rId7"/>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7" name="椭圆 16"/>
              <p:cNvSpPr/>
              <p:nvPr>
                <p:custDataLst>
                  <p:tags r:id="rId8"/>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8" name="椭圆 17"/>
              <p:cNvSpPr/>
              <p:nvPr>
                <p:custDataLst>
                  <p:tags r:id="rId9"/>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9" name="椭圆 18"/>
              <p:cNvSpPr/>
              <p:nvPr>
                <p:custDataLst>
                  <p:tags r:id="rId10"/>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20" name="文本框 19"/>
            <p:cNvSpPr txBox="1"/>
            <p:nvPr>
              <p:custDataLst>
                <p:tags r:id="rId11"/>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09980"/>
            <a:ext cx="3618230" cy="895350"/>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a:solidFill>
                  <a:schemeClr val="bg1"/>
                </a:solidFill>
                <a:latin typeface="Calibri" panose="020F0502020204030204" pitchFamily="34" charset="0"/>
                <a:cs typeface="Calibri" panose="020F0502020204030204" pitchFamily="34" charset="0"/>
              </a:rPr>
              <a:t>Guidance</a:t>
            </a:r>
            <a:r>
              <a:rPr lang="zh-CN" altLang="en-US" sz="2400">
                <a:solidFill>
                  <a:schemeClr val="bg1"/>
                </a:solidFill>
                <a:latin typeface="Calibri" panose="020F0502020204030204" pitchFamily="34" charset="0"/>
                <a:cs typeface="Calibri" panose="020F0502020204030204" pitchFamily="34" charset="0"/>
              </a:rPr>
              <a:t> </a:t>
            </a:r>
            <a:r>
              <a:rPr lang="en-US" altLang="zh-CN" sz="2400">
                <a:solidFill>
                  <a:schemeClr val="bg1"/>
                </a:solidFill>
                <a:latin typeface="Calibri" panose="020F0502020204030204" pitchFamily="34" charset="0"/>
                <a:cs typeface="Calibri" panose="020F0502020204030204" pitchFamily="34" charset="0"/>
              </a:rPr>
              <a:t>5</a:t>
            </a:r>
            <a:r>
              <a:rPr lang="zh-CN" altLang="en-US" sz="2400">
                <a:solidFill>
                  <a:schemeClr val="bg1"/>
                </a:solidFill>
                <a:latin typeface="Calibri" panose="020F0502020204030204" pitchFamily="34" charset="0"/>
                <a:cs typeface="Calibri" panose="020F0502020204030204" pitchFamily="34" charset="0"/>
              </a:rPr>
              <a:t>: </a:t>
            </a:r>
            <a:endParaRPr lang="zh-CN" altLang="en-US" sz="2400">
              <a:solidFill>
                <a:schemeClr val="bg1"/>
              </a:solidFill>
              <a:latin typeface="Calibri" panose="020F0502020204030204" pitchFamily="34" charset="0"/>
              <a:cs typeface="Calibri" panose="020F0502020204030204" pitchFamily="34" charset="0"/>
            </a:endParaRPr>
          </a:p>
          <a:p>
            <a:pPr marL="0" indent="0">
              <a:buNone/>
            </a:pPr>
            <a:r>
              <a:rPr lang="zh-CN" altLang="en-US" sz="2400">
                <a:solidFill>
                  <a:schemeClr val="bg1"/>
                </a:solidFill>
                <a:latin typeface="Calibri" panose="020F0502020204030204" pitchFamily="34" charset="0"/>
                <a:cs typeface="Calibri" panose="020F0502020204030204" pitchFamily="34" charset="0"/>
              </a:rPr>
              <a:t>Information confirmation</a:t>
            </a:r>
            <a:endParaRPr lang="zh-CN" altLang="en-US"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4" name="图片 3"/>
          <p:cNvPicPr>
            <a:picLocks noChangeAspect="1"/>
          </p:cNvPicPr>
          <p:nvPr/>
        </p:nvPicPr>
        <p:blipFill>
          <a:blip r:embed="rId2"/>
          <a:srcRect l="-8489" r="70618"/>
          <a:stretch>
            <a:fillRect/>
          </a:stretch>
        </p:blipFill>
        <p:spPr>
          <a:xfrm>
            <a:off x="4778375" y="2024380"/>
            <a:ext cx="4916805" cy="4195445"/>
          </a:xfrm>
          <a:prstGeom prst="rect">
            <a:avLst/>
          </a:prstGeom>
        </p:spPr>
      </p:pic>
      <p:pic>
        <p:nvPicPr>
          <p:cNvPr id="3" name="图片 2"/>
          <p:cNvPicPr>
            <a:picLocks noChangeAspect="1"/>
          </p:cNvPicPr>
          <p:nvPr>
            <p:custDataLst>
              <p:tags r:id="rId3"/>
            </p:custDataLst>
          </p:nvPr>
        </p:nvPicPr>
        <p:blipFill>
          <a:blip r:embed="rId4"/>
          <a:srcRect r="47777"/>
          <a:stretch>
            <a:fillRect/>
          </a:stretch>
        </p:blipFill>
        <p:spPr>
          <a:xfrm>
            <a:off x="3190875" y="2005330"/>
            <a:ext cx="2024380" cy="4222750"/>
          </a:xfrm>
          <a:prstGeom prst="rect">
            <a:avLst/>
          </a:prstGeom>
        </p:spPr>
      </p:pic>
      <p:sp>
        <p:nvSpPr>
          <p:cNvPr id="5" name="椭圆 4"/>
          <p:cNvSpPr/>
          <p:nvPr/>
        </p:nvSpPr>
        <p:spPr>
          <a:xfrm>
            <a:off x="4845685" y="3891915"/>
            <a:ext cx="195580" cy="195580"/>
          </a:xfrm>
          <a:prstGeom prst="ellipse">
            <a:avLst/>
          </a:prstGeom>
          <a:noFill/>
          <a:ln>
            <a:solidFill>
              <a:srgbClr val="FF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7" name="Rectangle 70"/>
          <p:cNvSpPr>
            <a:spLocks noChangeArrowheads="1"/>
          </p:cNvSpPr>
          <p:nvPr>
            <p:custDataLst>
              <p:tags r:id="rId5"/>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8" name="组合 7"/>
          <p:cNvGrpSpPr/>
          <p:nvPr/>
        </p:nvGrpSpPr>
        <p:grpSpPr>
          <a:xfrm>
            <a:off x="175785" y="144871"/>
            <a:ext cx="965021" cy="965021"/>
            <a:chOff x="138736" y="409732"/>
            <a:chExt cx="965021" cy="965021"/>
          </a:xfrm>
        </p:grpSpPr>
        <p:grpSp>
          <p:nvGrpSpPr>
            <p:cNvPr id="10" name="组合 9"/>
            <p:cNvGrpSpPr/>
            <p:nvPr/>
          </p:nvGrpSpPr>
          <p:grpSpPr>
            <a:xfrm>
              <a:off x="138736" y="409732"/>
              <a:ext cx="965021" cy="965021"/>
              <a:chOff x="8218676" y="825943"/>
              <a:chExt cx="1745131" cy="1745131"/>
            </a:xfrm>
          </p:grpSpPr>
          <p:sp>
            <p:nvSpPr>
              <p:cNvPr id="12" name="圆角矩形 37"/>
              <p:cNvSpPr/>
              <p:nvPr>
                <p:custDataLst>
                  <p:tags r:id="rId6"/>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圆角矩形 1"/>
              <p:cNvSpPr/>
              <p:nvPr>
                <p:custDataLst>
                  <p:tags r:id="rId7"/>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8"/>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9"/>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10"/>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7" name="文本框 16"/>
            <p:cNvSpPr txBox="1"/>
            <p:nvPr>
              <p:custDataLst>
                <p:tags r:id="rId11"/>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09980"/>
            <a:ext cx="3722370" cy="947420"/>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chemeClr val="bg1"/>
                </a:solidFill>
                <a:latin typeface="Calibri" panose="020F0502020204030204" pitchFamily="34" charset="0"/>
                <a:cs typeface="Calibri" panose="020F0502020204030204" pitchFamily="34" charset="0"/>
              </a:rPr>
              <a:t>Guidanc</a:t>
            </a:r>
            <a:r>
              <a:rPr sz="2400">
                <a:solidFill>
                  <a:schemeClr val="bg1"/>
                </a:solidFill>
                <a:latin typeface="Calibri" panose="020F0502020204030204" pitchFamily="34" charset="0"/>
                <a:cs typeface="Calibri" panose="020F0502020204030204" pitchFamily="34" charset="0"/>
              </a:rPr>
              <a:t>e 6: </a:t>
            </a:r>
            <a:endParaRPr sz="2400">
              <a:solidFill>
                <a:schemeClr val="bg1"/>
              </a:solidFill>
              <a:latin typeface="Calibri" panose="020F0502020204030204" pitchFamily="34" charset="0"/>
              <a:cs typeface="Calibri" panose="020F0502020204030204" pitchFamily="34" charset="0"/>
            </a:endParaRPr>
          </a:p>
          <a:p>
            <a:pPr marL="0" indent="0">
              <a:buNone/>
            </a:pPr>
            <a:r>
              <a:rPr sz="2400">
                <a:solidFill>
                  <a:schemeClr val="bg1"/>
                </a:solidFill>
                <a:latin typeface="Calibri" panose="020F0502020204030204" pitchFamily="34" charset="0"/>
                <a:cs typeface="Calibri" panose="020F0502020204030204" pitchFamily="34" charset="0"/>
              </a:rPr>
              <a:t>Contacting the Seller/Buyer</a:t>
            </a:r>
            <a:endParaRPr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4" name="图片 3"/>
          <p:cNvPicPr>
            <a:picLocks noChangeAspect="1"/>
          </p:cNvPicPr>
          <p:nvPr/>
        </p:nvPicPr>
        <p:blipFill>
          <a:blip r:embed="rId2"/>
          <a:srcRect l="28905" r="35547"/>
          <a:stretch>
            <a:fillRect/>
          </a:stretch>
        </p:blipFill>
        <p:spPr>
          <a:xfrm>
            <a:off x="1828165" y="2405380"/>
            <a:ext cx="4110355" cy="3799205"/>
          </a:xfrm>
          <a:prstGeom prst="rect">
            <a:avLst/>
          </a:prstGeom>
        </p:spPr>
      </p:pic>
      <p:pic>
        <p:nvPicPr>
          <p:cNvPr id="5" name="图片 4"/>
          <p:cNvPicPr>
            <a:picLocks noChangeAspect="1"/>
          </p:cNvPicPr>
          <p:nvPr>
            <p:custDataLst>
              <p:tags r:id="rId3"/>
            </p:custDataLst>
          </p:nvPr>
        </p:nvPicPr>
        <p:blipFill>
          <a:blip r:embed="rId2"/>
          <a:srcRect l="64693" r="-241"/>
          <a:stretch>
            <a:fillRect/>
          </a:stretch>
        </p:blipFill>
        <p:spPr>
          <a:xfrm>
            <a:off x="6396355" y="2405380"/>
            <a:ext cx="4104640" cy="3794125"/>
          </a:xfrm>
          <a:prstGeom prst="rect">
            <a:avLst/>
          </a:prstGeom>
        </p:spPr>
      </p:pic>
      <p:sp>
        <p:nvSpPr>
          <p:cNvPr id="7" name="Rectangle 70"/>
          <p:cNvSpPr>
            <a:spLocks noChangeArrowheads="1"/>
          </p:cNvSpPr>
          <p:nvPr>
            <p:custDataLst>
              <p:tags r:id="rId4"/>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8" name="组合 7"/>
          <p:cNvGrpSpPr/>
          <p:nvPr/>
        </p:nvGrpSpPr>
        <p:grpSpPr>
          <a:xfrm>
            <a:off x="175785" y="144871"/>
            <a:ext cx="965021" cy="965021"/>
            <a:chOff x="138736" y="409732"/>
            <a:chExt cx="965021" cy="965021"/>
          </a:xfrm>
        </p:grpSpPr>
        <p:grpSp>
          <p:nvGrpSpPr>
            <p:cNvPr id="10" name="组合 9"/>
            <p:cNvGrpSpPr/>
            <p:nvPr/>
          </p:nvGrpSpPr>
          <p:grpSpPr>
            <a:xfrm>
              <a:off x="138736" y="409732"/>
              <a:ext cx="965021" cy="965021"/>
              <a:chOff x="8218676" y="825943"/>
              <a:chExt cx="1745131" cy="1745131"/>
            </a:xfrm>
          </p:grpSpPr>
          <p:sp>
            <p:nvSpPr>
              <p:cNvPr id="12"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7" name="文本框 16"/>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10615"/>
            <a:ext cx="3856355" cy="771525"/>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sz="2400">
                <a:solidFill>
                  <a:schemeClr val="bg1"/>
                </a:solidFill>
                <a:latin typeface="Calibri" panose="020F0502020204030204" pitchFamily="34" charset="0"/>
                <a:cs typeface="Calibri" panose="020F0502020204030204" pitchFamily="34" charset="0"/>
              </a:rPr>
              <a:t>Module 7: </a:t>
            </a:r>
            <a:endParaRPr sz="2400">
              <a:solidFill>
                <a:schemeClr val="bg1"/>
              </a:solidFill>
              <a:latin typeface="Calibri" panose="020F0502020204030204" pitchFamily="34" charset="0"/>
              <a:cs typeface="Calibri" panose="020F0502020204030204" pitchFamily="34" charset="0"/>
            </a:endParaRPr>
          </a:p>
          <a:p>
            <a:pPr marL="0" indent="0">
              <a:buNone/>
            </a:pPr>
            <a:r>
              <a:rPr sz="2400">
                <a:solidFill>
                  <a:schemeClr val="bg1"/>
                </a:solidFill>
                <a:latin typeface="Calibri" panose="020F0502020204030204" pitchFamily="34" charset="0"/>
                <a:cs typeface="Calibri" panose="020F0502020204030204" pitchFamily="34" charset="0"/>
              </a:rPr>
              <a:t>Order Status (Seller/Buyer)</a:t>
            </a:r>
            <a:endParaRPr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4" name="图片 3"/>
          <p:cNvPicPr>
            <a:picLocks noChangeAspect="1"/>
          </p:cNvPicPr>
          <p:nvPr/>
        </p:nvPicPr>
        <p:blipFill>
          <a:blip r:embed="rId2"/>
          <a:srcRect r="51130"/>
          <a:stretch>
            <a:fillRect/>
          </a:stretch>
        </p:blipFill>
        <p:spPr>
          <a:xfrm>
            <a:off x="1971675" y="1968500"/>
            <a:ext cx="3877945" cy="4301490"/>
          </a:xfrm>
          <a:prstGeom prst="rect">
            <a:avLst/>
          </a:prstGeom>
        </p:spPr>
      </p:pic>
      <p:pic>
        <p:nvPicPr>
          <p:cNvPr id="5" name="图片 4"/>
          <p:cNvPicPr>
            <a:picLocks noChangeAspect="1"/>
          </p:cNvPicPr>
          <p:nvPr>
            <p:custDataLst>
              <p:tags r:id="rId3"/>
            </p:custDataLst>
          </p:nvPr>
        </p:nvPicPr>
        <p:blipFill>
          <a:blip r:embed="rId2"/>
          <a:srcRect l="49788" t="215" r="-357" b="-215"/>
          <a:stretch>
            <a:fillRect/>
          </a:stretch>
        </p:blipFill>
        <p:spPr>
          <a:xfrm>
            <a:off x="6393815" y="1968500"/>
            <a:ext cx="4067175" cy="4359910"/>
          </a:xfrm>
          <a:prstGeom prst="rect">
            <a:avLst/>
          </a:prstGeom>
        </p:spPr>
      </p:pic>
      <p:sp>
        <p:nvSpPr>
          <p:cNvPr id="7" name="Rectangle 70"/>
          <p:cNvSpPr>
            <a:spLocks noChangeArrowheads="1"/>
          </p:cNvSpPr>
          <p:nvPr>
            <p:custDataLst>
              <p:tags r:id="rId4"/>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8" name="组合 7"/>
          <p:cNvGrpSpPr/>
          <p:nvPr/>
        </p:nvGrpSpPr>
        <p:grpSpPr>
          <a:xfrm>
            <a:off x="175785" y="144871"/>
            <a:ext cx="965021" cy="965021"/>
            <a:chOff x="138736" y="409732"/>
            <a:chExt cx="965021" cy="965021"/>
          </a:xfrm>
        </p:grpSpPr>
        <p:grpSp>
          <p:nvGrpSpPr>
            <p:cNvPr id="10" name="组合 9"/>
            <p:cNvGrpSpPr/>
            <p:nvPr/>
          </p:nvGrpSpPr>
          <p:grpSpPr>
            <a:xfrm>
              <a:off x="138736" y="409732"/>
              <a:ext cx="965021" cy="965021"/>
              <a:chOff x="8218676" y="825943"/>
              <a:chExt cx="1745131" cy="1745131"/>
            </a:xfrm>
          </p:grpSpPr>
          <p:sp>
            <p:nvSpPr>
              <p:cNvPr id="12"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7" name="文本框 16"/>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09980"/>
            <a:ext cx="3156585" cy="814070"/>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000">
                <a:solidFill>
                  <a:schemeClr val="bg1"/>
                </a:solidFill>
                <a:latin typeface="Calibri" panose="020F0502020204030204" pitchFamily="34" charset="0"/>
                <a:cs typeface="Calibri" panose="020F0502020204030204" pitchFamily="34" charset="0"/>
              </a:rPr>
              <a:t>Guidance</a:t>
            </a:r>
            <a:r>
              <a:rPr lang="zh-CN" sz="2000">
                <a:solidFill>
                  <a:schemeClr val="bg1"/>
                </a:solidFill>
                <a:latin typeface="Calibri" panose="020F0502020204030204" pitchFamily="34" charset="0"/>
                <a:cs typeface="Calibri" panose="020F0502020204030204" pitchFamily="34" charset="0"/>
              </a:rPr>
              <a:t> </a:t>
            </a:r>
            <a:r>
              <a:rPr lang="en-US" altLang="zh-CN" sz="2000">
                <a:solidFill>
                  <a:schemeClr val="bg1"/>
                </a:solidFill>
                <a:latin typeface="Calibri" panose="020F0502020204030204" pitchFamily="34" charset="0"/>
                <a:cs typeface="Calibri" panose="020F0502020204030204" pitchFamily="34" charset="0"/>
              </a:rPr>
              <a:t>8</a:t>
            </a:r>
            <a:r>
              <a:rPr lang="zh-CN" sz="2000">
                <a:solidFill>
                  <a:schemeClr val="bg1"/>
                </a:solidFill>
                <a:latin typeface="Calibri" panose="020F0502020204030204" pitchFamily="34" charset="0"/>
                <a:cs typeface="Calibri" panose="020F0502020204030204" pitchFamily="34" charset="0"/>
              </a:rPr>
              <a:t> </a:t>
            </a:r>
            <a:endParaRPr lang="zh-CN" sz="2000">
              <a:solidFill>
                <a:schemeClr val="bg1"/>
              </a:solidFill>
              <a:latin typeface="Calibri" panose="020F0502020204030204" pitchFamily="34" charset="0"/>
              <a:cs typeface="Calibri" panose="020F0502020204030204" pitchFamily="34" charset="0"/>
            </a:endParaRPr>
          </a:p>
          <a:p>
            <a:pPr marL="0" indent="0">
              <a:buNone/>
            </a:pPr>
            <a:r>
              <a:rPr lang="zh-CN" sz="2000">
                <a:solidFill>
                  <a:schemeClr val="bg1"/>
                </a:solidFill>
                <a:latin typeface="Calibri" panose="020F0502020204030204" pitchFamily="34" charset="0"/>
                <a:cs typeface="Calibri" panose="020F0502020204030204" pitchFamily="34" charset="0"/>
              </a:rPr>
              <a:t>Setup</a:t>
            </a:r>
            <a:endParaRPr lang="zh-CN" sz="20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8" name="图片 7"/>
          <p:cNvPicPr>
            <a:picLocks noChangeAspect="1"/>
          </p:cNvPicPr>
          <p:nvPr/>
        </p:nvPicPr>
        <p:blipFill>
          <a:blip r:embed="rId2"/>
          <a:stretch>
            <a:fillRect/>
          </a:stretch>
        </p:blipFill>
        <p:spPr>
          <a:xfrm>
            <a:off x="393065" y="2108200"/>
            <a:ext cx="11490960" cy="3545840"/>
          </a:xfrm>
          <a:prstGeom prst="rect">
            <a:avLst/>
          </a:prstGeom>
        </p:spPr>
      </p:pic>
      <p:sp>
        <p:nvSpPr>
          <p:cNvPr id="10" name="椭圆 9"/>
          <p:cNvSpPr/>
          <p:nvPr/>
        </p:nvSpPr>
        <p:spPr>
          <a:xfrm>
            <a:off x="328930" y="4128135"/>
            <a:ext cx="791845" cy="205740"/>
          </a:xfrm>
          <a:prstGeom prst="ellipse">
            <a:avLst/>
          </a:prstGeom>
          <a:noFill/>
          <a:ln>
            <a:solidFill>
              <a:srgbClr val="FF0000"/>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2" name="Rectangle 70"/>
          <p:cNvSpPr>
            <a:spLocks noChangeArrowheads="1"/>
          </p:cNvSpPr>
          <p:nvPr>
            <p:custDataLst>
              <p:tags r:id="rId3"/>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13" name="组合 12"/>
          <p:cNvGrpSpPr/>
          <p:nvPr/>
        </p:nvGrpSpPr>
        <p:grpSpPr>
          <a:xfrm>
            <a:off x="175785" y="144871"/>
            <a:ext cx="965021" cy="965021"/>
            <a:chOff x="138736" y="409732"/>
            <a:chExt cx="965021" cy="965021"/>
          </a:xfrm>
        </p:grpSpPr>
        <p:grpSp>
          <p:nvGrpSpPr>
            <p:cNvPr id="14" name="组合 13"/>
            <p:cNvGrpSpPr/>
            <p:nvPr/>
          </p:nvGrpSpPr>
          <p:grpSpPr>
            <a:xfrm>
              <a:off x="138736" y="409732"/>
              <a:ext cx="965021" cy="965021"/>
              <a:chOff x="8218676" y="825943"/>
              <a:chExt cx="1745131" cy="1745131"/>
            </a:xfrm>
          </p:grpSpPr>
          <p:sp>
            <p:nvSpPr>
              <p:cNvPr id="15" name="圆角矩形 37"/>
              <p:cNvSpPr/>
              <p:nvPr>
                <p:custDataLst>
                  <p:tags r:id="rId4"/>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圆角矩形 1"/>
              <p:cNvSpPr/>
              <p:nvPr>
                <p:custDataLst>
                  <p:tags r:id="rId5"/>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7" name="椭圆 16"/>
              <p:cNvSpPr/>
              <p:nvPr>
                <p:custDataLst>
                  <p:tags r:id="rId6"/>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8" name="椭圆 17"/>
              <p:cNvSpPr/>
              <p:nvPr>
                <p:custDataLst>
                  <p:tags r:id="rId7"/>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9" name="椭圆 18"/>
              <p:cNvSpPr/>
              <p:nvPr>
                <p:custDataLst>
                  <p:tags r:id="rId8"/>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20" name="文本框 19"/>
            <p:cNvSpPr txBox="1"/>
            <p:nvPr>
              <p:custDataLst>
                <p:tags r:id="rId9"/>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十字形 5"/>
          <p:cNvSpPr/>
          <p:nvPr/>
        </p:nvSpPr>
        <p:spPr>
          <a:xfrm>
            <a:off x="11205845" y="1407160"/>
            <a:ext cx="368935" cy="368935"/>
          </a:xfrm>
          <a:prstGeom prst="plus">
            <a:avLst>
              <a:gd name="adj" fmla="val 36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89405" y="5120005"/>
            <a:ext cx="736600" cy="736600"/>
          </a:xfrm>
          <a:prstGeom prst="rect">
            <a:avLst/>
          </a:prstGeom>
          <a:solidFill>
            <a:srgbClr val="F67A5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2979646" y="1978489"/>
            <a:ext cx="6232828" cy="2891963"/>
            <a:chOff x="4692" y="2785"/>
            <a:chExt cx="9815" cy="4554"/>
          </a:xfrm>
        </p:grpSpPr>
        <p:grpSp>
          <p:nvGrpSpPr>
            <p:cNvPr id="19" name="组合 18"/>
            <p:cNvGrpSpPr/>
            <p:nvPr/>
          </p:nvGrpSpPr>
          <p:grpSpPr>
            <a:xfrm>
              <a:off x="8226" y="2785"/>
              <a:ext cx="2748" cy="2748"/>
              <a:chOff x="8218676" y="825943"/>
              <a:chExt cx="1745131" cy="1745131"/>
            </a:xfrm>
          </p:grpSpPr>
          <p:sp>
            <p:nvSpPr>
              <p:cNvPr id="20" name="圆角矩形 37"/>
              <p:cNvSpPr/>
              <p:nvPr>
                <p:custDataLst>
                  <p:tags r:id="rId1"/>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1" name="圆角矩形 1"/>
              <p:cNvSpPr/>
              <p:nvPr>
                <p:custDataLst>
                  <p:tags r:id="rId2"/>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2" name="椭圆 21"/>
              <p:cNvSpPr/>
              <p:nvPr>
                <p:custDataLst>
                  <p:tags r:id="rId3"/>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3" name="椭圆 22"/>
              <p:cNvSpPr/>
              <p:nvPr>
                <p:custDataLst>
                  <p:tags r:id="rId4"/>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4" name="椭圆 23"/>
              <p:cNvSpPr/>
              <p:nvPr>
                <p:custDataLst>
                  <p:tags r:id="rId5"/>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grpSp>
        <p:sp>
          <p:nvSpPr>
            <p:cNvPr id="25" name="文本框 24"/>
            <p:cNvSpPr txBox="1"/>
            <p:nvPr>
              <p:custDataLst>
                <p:tags r:id="rId6"/>
              </p:custDataLst>
            </p:nvPr>
          </p:nvSpPr>
          <p:spPr>
            <a:xfrm>
              <a:off x="4692" y="5887"/>
              <a:ext cx="9815" cy="1452"/>
            </a:xfrm>
            <a:prstGeom prst="rect">
              <a:avLst/>
            </a:prstGeom>
            <a:noFill/>
          </p:spPr>
          <p:txBody>
            <a:bodyPr wrap="square" rtlCol="0">
              <a:spAutoFit/>
            </a:bodyPr>
            <a:p>
              <a:pPr algn="ctr"/>
              <a:r>
                <a:rPr sz="5400" b="1">
                  <a:solidFill>
                    <a:schemeClr val="bg1"/>
                  </a:solidFill>
                  <a:latin typeface="Calibri" panose="020F0502020204030204" pitchFamily="34" charset="0"/>
                  <a:cs typeface="Calibri" panose="020F0502020204030204" pitchFamily="34" charset="0"/>
                  <a:sym typeface="+mn-ea"/>
                </a:rPr>
                <a:t>UI Design </a:t>
              </a:r>
              <a:r>
                <a:rPr lang="en-US" sz="5400" b="1">
                  <a:solidFill>
                    <a:schemeClr val="bg1"/>
                  </a:solidFill>
                  <a:latin typeface="Calibri" panose="020F0502020204030204" pitchFamily="34" charset="0"/>
                  <a:cs typeface="Calibri" panose="020F0502020204030204" pitchFamily="34" charset="0"/>
                  <a:sym typeface="+mn-ea"/>
                </a:rPr>
                <a:t>C</a:t>
              </a:r>
              <a:r>
                <a:rPr sz="5400" b="1">
                  <a:solidFill>
                    <a:schemeClr val="bg1"/>
                  </a:solidFill>
                  <a:latin typeface="Calibri" panose="020F0502020204030204" pitchFamily="34" charset="0"/>
                  <a:cs typeface="Calibri" panose="020F0502020204030204" pitchFamily="34" charset="0"/>
                  <a:sym typeface="+mn-ea"/>
                </a:rPr>
                <a:t>oncept</a:t>
              </a:r>
              <a:endParaRPr lang="zh-CN" altLang="en-US" sz="5400" b="1" dirty="0">
                <a:solidFill>
                  <a:schemeClr val="bg1"/>
                </a:solidFill>
                <a:latin typeface="Calibri" panose="020F0502020204030204" pitchFamily="34" charset="0"/>
                <a:cs typeface="Calibri" panose="020F0502020204030204" pitchFamily="34" charset="0"/>
                <a:sym typeface="+mn-ea"/>
              </a:endParaRPr>
            </a:p>
          </p:txBody>
        </p:sp>
        <p:sp>
          <p:nvSpPr>
            <p:cNvPr id="33" name="文本框 32"/>
            <p:cNvSpPr txBox="1"/>
            <p:nvPr>
              <p:custDataLst>
                <p:tags r:id="rId7"/>
              </p:custDataLst>
            </p:nvPr>
          </p:nvSpPr>
          <p:spPr>
            <a:xfrm>
              <a:off x="8712" y="3699"/>
              <a:ext cx="1776" cy="1016"/>
            </a:xfrm>
            <a:prstGeom prst="rect">
              <a:avLst/>
            </a:prstGeom>
            <a:noFill/>
          </p:spPr>
          <p:txBody>
            <a:bodyPr wrap="square" rtlCol="0">
              <a:spAutoFit/>
            </a:bodyPr>
            <a:p>
              <a:pPr algn="ctr"/>
              <a:r>
                <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455" y="416560"/>
            <a:ext cx="196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2" name="内容占位符 4"/>
          <p:cNvSpPr>
            <a:spLocks noGrp="1"/>
          </p:cNvSpPr>
          <p:nvPr>
            <p:custDataLst>
              <p:tags r:id="rId8"/>
            </p:custDataLst>
          </p:nvPr>
        </p:nvSpPr>
        <p:spPr>
          <a:xfrm>
            <a:off x="838200" y="1825625"/>
            <a:ext cx="5038725" cy="660400"/>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endParaRPr lang="en-US" altLang="zh-CN" sz="2400">
              <a:solidFill>
                <a:schemeClr val="bg1"/>
              </a:solidFill>
              <a:sym typeface="+mn-ea"/>
            </a:endParaRPr>
          </a:p>
        </p:txBody>
      </p:sp>
      <p:sp>
        <p:nvSpPr>
          <p:cNvPr id="7" name="内容占位符 4"/>
          <p:cNvSpPr>
            <a:spLocks noGrp="1"/>
          </p:cNvSpPr>
          <p:nvPr>
            <p:custDataLst>
              <p:tags r:id="rId9"/>
            </p:custDataLst>
          </p:nvPr>
        </p:nvSpPr>
        <p:spPr>
          <a:xfrm>
            <a:off x="654050" y="1109980"/>
            <a:ext cx="10649585" cy="2303145"/>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zh-CN" sz="3400">
                <a:solidFill>
                  <a:schemeClr val="bg1"/>
                </a:solidFill>
                <a:latin typeface="Calibri" panose="020F0502020204030204" pitchFamily="34" charset="0"/>
                <a:cs typeface="Calibri" panose="020F0502020204030204" pitchFamily="34" charset="0"/>
                <a:sym typeface="+mn-ea"/>
              </a:rPr>
              <a:t> </a:t>
            </a:r>
            <a:r>
              <a:rPr lang="en-US" altLang="zh-CN" sz="2600">
                <a:solidFill>
                  <a:schemeClr val="bg1"/>
                </a:solidFill>
                <a:latin typeface="Calibri" panose="020F0502020204030204" pitchFamily="34" charset="0"/>
                <a:cs typeface="Calibri" panose="020F0502020204030204" pitchFamily="34" charset="0"/>
                <a:sym typeface="+mn-ea"/>
              </a:rPr>
              <a:t>1.User exp</a:t>
            </a:r>
            <a:r>
              <a:rPr lang="en-US" altLang="zh-CN" sz="2900">
                <a:solidFill>
                  <a:schemeClr val="bg1"/>
                </a:solidFill>
                <a:latin typeface="Calibri" panose="020F0502020204030204" pitchFamily="34" charset="0"/>
                <a:cs typeface="Calibri" panose="020F0502020204030204" pitchFamily="34" charset="0"/>
                <a:sym typeface="+mn-ea"/>
              </a:rPr>
              <a:t>erience:</a:t>
            </a:r>
            <a:endParaRPr lang="en-US" altLang="zh-CN" sz="2900">
              <a:solidFill>
                <a:schemeClr val="bg1"/>
              </a:solidFill>
              <a:latin typeface="Calibri" panose="020F0502020204030204" pitchFamily="34" charset="0"/>
              <a:cs typeface="Calibri" panose="020F0502020204030204" pitchFamily="34" charset="0"/>
              <a:sym typeface="+mn-ea"/>
            </a:endParaRPr>
          </a:p>
          <a:p>
            <a:pPr>
              <a:lnSpc>
                <a:spcPct val="100000"/>
              </a:lnSpc>
            </a:pPr>
            <a:r>
              <a:rPr lang="en-US" altLang="zh-CN" sz="2300">
                <a:solidFill>
                  <a:schemeClr val="bg1"/>
                </a:solidFill>
                <a:latin typeface="Calibri" panose="020F0502020204030204" pitchFamily="34" charset="0"/>
                <a:cs typeface="Calibri" panose="020F0502020204030204" pitchFamily="34" charset="0"/>
                <a:sym typeface="+mn-ea"/>
              </a:rPr>
              <a:t>Color and font: The choice of color and font can also greatly affect the user experience. The main color of the project is low light chocolate yellow (orange), with a relatively soft visual effect, to bring users a relaxed and pleasant visual atmosphere.</a:t>
            </a:r>
            <a:endParaRPr lang="en-US" altLang="zh-CN" sz="2300">
              <a:solidFill>
                <a:schemeClr val="bg1"/>
              </a:solidFill>
              <a:latin typeface="Calibri" panose="020F0502020204030204" pitchFamily="34" charset="0"/>
              <a:cs typeface="Calibri" panose="020F0502020204030204" pitchFamily="34" charset="0"/>
              <a:sym typeface="+mn-ea"/>
            </a:endParaRPr>
          </a:p>
          <a:p>
            <a:pPr marL="0" indent="0" algn="l" fontAlgn="auto">
              <a:lnSpc>
                <a:spcPct val="100000"/>
              </a:lnSpc>
              <a:buClrTx/>
              <a:buSzTx/>
              <a:buNone/>
            </a:pPr>
            <a:endParaRPr lang="en-US" altLang="zh-CN" sz="2400">
              <a:solidFill>
                <a:schemeClr val="bg1"/>
              </a:solidFill>
              <a:latin typeface="Calibri" panose="020F0502020204030204" pitchFamily="34" charset="0"/>
              <a:cs typeface="Calibri" panose="020F0502020204030204" pitchFamily="34" charset="0"/>
              <a:sym typeface="+mn-ea"/>
            </a:endParaRPr>
          </a:p>
          <a:p>
            <a:pPr marL="0" indent="0" algn="l" fontAlgn="auto">
              <a:lnSpc>
                <a:spcPct val="100000"/>
              </a:lnSpc>
              <a:buClrTx/>
              <a:buSzTx/>
              <a:buNone/>
            </a:pPr>
            <a:endParaRPr lang="en-US" altLang="zh-CN" sz="2400">
              <a:solidFill>
                <a:schemeClr val="bg1"/>
              </a:solidFill>
              <a:latin typeface="Calibri" panose="020F0502020204030204" pitchFamily="34" charset="0"/>
              <a:cs typeface="Calibri" panose="020F0502020204030204" pitchFamily="34" charset="0"/>
              <a:sym typeface="+mn-ea"/>
            </a:endParaRPr>
          </a:p>
        </p:txBody>
      </p:sp>
      <p:grpSp>
        <p:nvGrpSpPr>
          <p:cNvPr id="24" name="组合 23"/>
          <p:cNvGrpSpPr/>
          <p:nvPr/>
        </p:nvGrpSpPr>
        <p:grpSpPr>
          <a:xfrm>
            <a:off x="6644640" y="3094990"/>
            <a:ext cx="4309110" cy="3261995"/>
            <a:chOff x="10027" y="1748"/>
            <a:chExt cx="6786" cy="5137"/>
          </a:xfrm>
        </p:grpSpPr>
        <p:sp>
          <p:nvSpPr>
            <p:cNvPr id="8" name="文本框 7"/>
            <p:cNvSpPr txBox="1"/>
            <p:nvPr/>
          </p:nvSpPr>
          <p:spPr>
            <a:xfrm>
              <a:off x="11534" y="6402"/>
              <a:ext cx="3772" cy="483"/>
            </a:xfrm>
            <a:prstGeom prst="rect">
              <a:avLst/>
            </a:prstGeom>
            <a:noFill/>
          </p:spPr>
          <p:txBody>
            <a:bodyPr wrap="square" rtlCol="0">
              <a:spAutoFit/>
            </a:bodyPr>
            <a:p>
              <a:r>
                <a:rPr lang="zh-CN" altLang="en-US" sz="1400" b="1">
                  <a:solidFill>
                    <a:schemeClr val="bg1"/>
                  </a:solidFill>
                </a:rPr>
                <a:t>Mainfont:AliBaba Puhui</a:t>
              </a:r>
              <a:endParaRPr lang="zh-CN" altLang="en-US" sz="1400" b="1">
                <a:solidFill>
                  <a:schemeClr val="bg1"/>
                </a:solidFill>
              </a:endParaRPr>
            </a:p>
          </p:txBody>
        </p:sp>
        <p:pic>
          <p:nvPicPr>
            <p:cNvPr id="9" name="图片 8"/>
            <p:cNvPicPr>
              <a:picLocks noChangeAspect="1"/>
            </p:cNvPicPr>
            <p:nvPr>
              <p:custDataLst>
                <p:tags r:id="rId10"/>
              </p:custDataLst>
            </p:nvPr>
          </p:nvPicPr>
          <p:blipFill>
            <a:blip r:embed="rId11"/>
            <a:stretch>
              <a:fillRect/>
            </a:stretch>
          </p:blipFill>
          <p:spPr>
            <a:xfrm>
              <a:off x="10027" y="1748"/>
              <a:ext cx="6786" cy="4505"/>
            </a:xfrm>
            <a:prstGeom prst="rect">
              <a:avLst/>
            </a:prstGeom>
          </p:spPr>
        </p:pic>
      </p:grpSp>
      <p:grpSp>
        <p:nvGrpSpPr>
          <p:cNvPr id="33" name="组合 32"/>
          <p:cNvGrpSpPr/>
          <p:nvPr/>
        </p:nvGrpSpPr>
        <p:grpSpPr>
          <a:xfrm>
            <a:off x="772795" y="3279140"/>
            <a:ext cx="5198110" cy="2572385"/>
            <a:chOff x="1217" y="5164"/>
            <a:chExt cx="8186" cy="4051"/>
          </a:xfrm>
        </p:grpSpPr>
        <p:grpSp>
          <p:nvGrpSpPr>
            <p:cNvPr id="4" name="组合 3"/>
            <p:cNvGrpSpPr/>
            <p:nvPr/>
          </p:nvGrpSpPr>
          <p:grpSpPr>
            <a:xfrm>
              <a:off x="1236" y="5164"/>
              <a:ext cx="7724" cy="1468"/>
              <a:chOff x="1236" y="7880"/>
              <a:chExt cx="7724" cy="1468"/>
            </a:xfrm>
          </p:grpSpPr>
          <p:grpSp>
            <p:nvGrpSpPr>
              <p:cNvPr id="17" name="组合 16"/>
              <p:cNvGrpSpPr/>
              <p:nvPr/>
            </p:nvGrpSpPr>
            <p:grpSpPr>
              <a:xfrm rot="0">
                <a:off x="1236" y="7880"/>
                <a:ext cx="3242" cy="1469"/>
                <a:chOff x="3477" y="7523"/>
                <a:chExt cx="3242" cy="1469"/>
              </a:xfrm>
            </p:grpSpPr>
            <p:sp>
              <p:nvSpPr>
                <p:cNvPr id="12" name="圆角矩形 11"/>
                <p:cNvSpPr/>
                <p:nvPr>
                  <p:custDataLst>
                    <p:tags r:id="rId12"/>
                  </p:custDataLst>
                </p:nvPr>
              </p:nvSpPr>
              <p:spPr>
                <a:xfrm>
                  <a:off x="4184" y="7523"/>
                  <a:ext cx="1828" cy="741"/>
                </a:xfrm>
                <a:prstGeom prst="roundRect">
                  <a:avLst/>
                </a:prstGeom>
                <a:solidFill>
                  <a:srgbClr val="FAEEEC"/>
                </a:solidFill>
                <a:ln>
                  <a:solidFill>
                    <a:srgbClr val="175597"/>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6" name="文本框 15"/>
                <p:cNvSpPr txBox="1"/>
                <p:nvPr/>
              </p:nvSpPr>
              <p:spPr>
                <a:xfrm>
                  <a:off x="3477" y="8412"/>
                  <a:ext cx="3243" cy="580"/>
                </a:xfrm>
                <a:prstGeom prst="rect">
                  <a:avLst/>
                </a:prstGeom>
                <a:noFill/>
              </p:spPr>
              <p:txBody>
                <a:bodyPr wrap="square" rtlCol="0">
                  <a:spAutoFit/>
                </a:bodyPr>
                <a:p>
                  <a:r>
                    <a:rPr lang="zh-CN" altLang="en-US" b="1">
                      <a:solidFill>
                        <a:schemeClr val="bg1"/>
                      </a:solidFill>
                    </a:rPr>
                    <a:t>RGB(250,238,236)</a:t>
                  </a:r>
                  <a:endParaRPr lang="zh-CN" altLang="en-US" b="1">
                    <a:solidFill>
                      <a:schemeClr val="bg1"/>
                    </a:solidFill>
                  </a:endParaRPr>
                </a:p>
              </p:txBody>
            </p:sp>
          </p:grpSp>
          <p:grpSp>
            <p:nvGrpSpPr>
              <p:cNvPr id="19" name="组合 18"/>
              <p:cNvGrpSpPr/>
              <p:nvPr/>
            </p:nvGrpSpPr>
            <p:grpSpPr>
              <a:xfrm rot="0">
                <a:off x="5718" y="7880"/>
                <a:ext cx="3243" cy="1469"/>
                <a:chOff x="6303" y="7523"/>
                <a:chExt cx="3243" cy="1469"/>
              </a:xfrm>
            </p:grpSpPr>
            <p:sp>
              <p:nvSpPr>
                <p:cNvPr id="10" name="圆角矩形 9"/>
                <p:cNvSpPr/>
                <p:nvPr/>
              </p:nvSpPr>
              <p:spPr>
                <a:xfrm>
                  <a:off x="7011" y="7523"/>
                  <a:ext cx="1828" cy="741"/>
                </a:xfrm>
                <a:prstGeom prst="roundRect">
                  <a:avLst/>
                </a:prstGeom>
                <a:solidFill>
                  <a:srgbClr val="EABBA4"/>
                </a:solidFill>
                <a:ln>
                  <a:solidFill>
                    <a:srgbClr val="175597"/>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8" name="文本框 17"/>
                <p:cNvSpPr txBox="1"/>
                <p:nvPr>
                  <p:custDataLst>
                    <p:tags r:id="rId13"/>
                  </p:custDataLst>
                </p:nvPr>
              </p:nvSpPr>
              <p:spPr>
                <a:xfrm>
                  <a:off x="6303" y="8412"/>
                  <a:ext cx="3243" cy="580"/>
                </a:xfrm>
                <a:prstGeom prst="rect">
                  <a:avLst/>
                </a:prstGeom>
                <a:noFill/>
              </p:spPr>
              <p:txBody>
                <a:bodyPr wrap="square" rtlCol="0">
                  <a:spAutoFit/>
                </a:bodyPr>
                <a:p>
                  <a:r>
                    <a:rPr lang="zh-CN" altLang="en-US" b="1">
                      <a:solidFill>
                        <a:schemeClr val="bg1"/>
                      </a:solidFill>
                    </a:rPr>
                    <a:t>RGB(234,187,164)</a:t>
                  </a:r>
                  <a:endParaRPr lang="zh-CN" altLang="en-US" b="1">
                    <a:solidFill>
                      <a:schemeClr val="bg1"/>
                    </a:solidFill>
                  </a:endParaRPr>
                </a:p>
              </p:txBody>
            </p:sp>
          </p:grpSp>
        </p:grpSp>
        <p:grpSp>
          <p:nvGrpSpPr>
            <p:cNvPr id="14" name="组合 13"/>
            <p:cNvGrpSpPr/>
            <p:nvPr/>
          </p:nvGrpSpPr>
          <p:grpSpPr>
            <a:xfrm>
              <a:off x="1217" y="7311"/>
              <a:ext cx="8187" cy="1905"/>
              <a:chOff x="9776" y="7880"/>
              <a:chExt cx="8187" cy="1905"/>
            </a:xfrm>
          </p:grpSpPr>
          <p:grpSp>
            <p:nvGrpSpPr>
              <p:cNvPr id="22" name="组合 21"/>
              <p:cNvGrpSpPr/>
              <p:nvPr/>
            </p:nvGrpSpPr>
            <p:grpSpPr>
              <a:xfrm rot="0">
                <a:off x="9776" y="7880"/>
                <a:ext cx="3242" cy="1469"/>
                <a:chOff x="10180" y="7879"/>
                <a:chExt cx="3242" cy="1469"/>
              </a:xfrm>
            </p:grpSpPr>
            <p:sp>
              <p:nvSpPr>
                <p:cNvPr id="13" name="圆角矩形 12"/>
                <p:cNvSpPr/>
                <p:nvPr>
                  <p:custDataLst>
                    <p:tags r:id="rId14"/>
                  </p:custDataLst>
                </p:nvPr>
              </p:nvSpPr>
              <p:spPr>
                <a:xfrm>
                  <a:off x="10887" y="7879"/>
                  <a:ext cx="1828" cy="741"/>
                </a:xfrm>
                <a:prstGeom prst="roundRect">
                  <a:avLst/>
                </a:prstGeom>
                <a:solidFill>
                  <a:srgbClr val="EDA4A4"/>
                </a:solidFill>
                <a:ln>
                  <a:solidFill>
                    <a:srgbClr val="175597"/>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0" name="文本框 19"/>
                <p:cNvSpPr txBox="1"/>
                <p:nvPr>
                  <p:custDataLst>
                    <p:tags r:id="rId15"/>
                  </p:custDataLst>
                </p:nvPr>
              </p:nvSpPr>
              <p:spPr>
                <a:xfrm>
                  <a:off x="10180" y="8768"/>
                  <a:ext cx="3243" cy="580"/>
                </a:xfrm>
                <a:prstGeom prst="rect">
                  <a:avLst/>
                </a:prstGeom>
                <a:noFill/>
              </p:spPr>
              <p:txBody>
                <a:bodyPr wrap="square" rtlCol="0">
                  <a:spAutoFit/>
                </a:bodyPr>
                <a:p>
                  <a:r>
                    <a:rPr lang="zh-CN" altLang="en-US" b="1">
                      <a:solidFill>
                        <a:schemeClr val="bg1"/>
                      </a:solidFill>
                    </a:rPr>
                    <a:t>RGB(237,164,164)</a:t>
                  </a:r>
                  <a:endParaRPr lang="zh-CN" altLang="en-US" b="1">
                    <a:solidFill>
                      <a:schemeClr val="bg1"/>
                    </a:solidFill>
                  </a:endParaRPr>
                </a:p>
              </p:txBody>
            </p:sp>
          </p:grpSp>
          <p:grpSp>
            <p:nvGrpSpPr>
              <p:cNvPr id="23" name="组合 22"/>
              <p:cNvGrpSpPr/>
              <p:nvPr/>
            </p:nvGrpSpPr>
            <p:grpSpPr>
              <a:xfrm rot="0">
                <a:off x="13833" y="7880"/>
                <a:ext cx="4130" cy="1905"/>
                <a:chOff x="14348" y="7879"/>
                <a:chExt cx="3406" cy="1905"/>
              </a:xfrm>
            </p:grpSpPr>
            <p:sp>
              <p:nvSpPr>
                <p:cNvPr id="15" name="圆角矩形 14"/>
                <p:cNvSpPr/>
                <p:nvPr>
                  <p:custDataLst>
                    <p:tags r:id="rId16"/>
                  </p:custDataLst>
                </p:nvPr>
              </p:nvSpPr>
              <p:spPr>
                <a:xfrm>
                  <a:off x="15298" y="7879"/>
                  <a:ext cx="1507" cy="741"/>
                </a:xfrm>
                <a:prstGeom prst="roundRect">
                  <a:avLst/>
                </a:prstGeom>
                <a:solidFill>
                  <a:srgbClr val="F67952"/>
                </a:solidFill>
                <a:ln>
                  <a:solidFill>
                    <a:srgbClr val="175597"/>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1" name="文本框 20"/>
                <p:cNvSpPr txBox="1"/>
                <p:nvPr>
                  <p:custDataLst>
                    <p:tags r:id="rId17"/>
                  </p:custDataLst>
                </p:nvPr>
              </p:nvSpPr>
              <p:spPr>
                <a:xfrm>
                  <a:off x="14348" y="8768"/>
                  <a:ext cx="3406" cy="1016"/>
                </a:xfrm>
                <a:prstGeom prst="rect">
                  <a:avLst/>
                </a:prstGeom>
                <a:noFill/>
              </p:spPr>
              <p:txBody>
                <a:bodyPr wrap="square" rtlCol="0">
                  <a:spAutoFit/>
                </a:bodyPr>
                <a:p>
                  <a:pPr algn="ctr"/>
                  <a:r>
                    <a:rPr lang="zh-CN" altLang="en-US" b="1">
                      <a:solidFill>
                        <a:schemeClr val="bg1"/>
                      </a:solidFill>
                    </a:rPr>
                    <a:t>Subject color</a:t>
                  </a:r>
                  <a:r>
                    <a:rPr lang="en-US" altLang="zh-CN" b="1">
                      <a:solidFill>
                        <a:schemeClr val="bg1"/>
                      </a:solidFill>
                    </a:rPr>
                    <a:t> </a:t>
                  </a:r>
                  <a:r>
                    <a:rPr lang="zh-CN" altLang="en-US" b="1">
                      <a:solidFill>
                        <a:schemeClr val="bg1"/>
                      </a:solidFill>
                    </a:rPr>
                    <a:t>RGB(246,121,82)</a:t>
                  </a:r>
                  <a:endParaRPr lang="zh-CN" altLang="en-US" b="1">
                    <a:solidFill>
                      <a:schemeClr val="bg1"/>
                    </a:solidFill>
                  </a:endParaRPr>
                </a:p>
              </p:txBody>
            </p:sp>
          </p:grpSp>
        </p:grpSp>
      </p:grpSp>
      <p:sp>
        <p:nvSpPr>
          <p:cNvPr id="3" name="页脚占位符 2"/>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iterate type="lt">
                                    <p:tmPct val="10000"/>
                                  </p:iterate>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250"/>
                                        <p:tgtEl>
                                          <p:spTgt spid="6">
                                            <p:txEl>
                                              <p:pRg st="0" end="0"/>
                                            </p:txEl>
                                          </p:spTgt>
                                        </p:tgtEl>
                                      </p:cBhvr>
                                    </p:animEffect>
                                    <p:anim calcmode="lin" valueType="num">
                                      <p:cBhvr>
                                        <p:cTn id="12" dur="25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455" y="416560"/>
            <a:ext cx="2246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pic>
        <p:nvPicPr>
          <p:cNvPr id="3" name="图片 2"/>
          <p:cNvPicPr>
            <a:picLocks noChangeAspect="1"/>
          </p:cNvPicPr>
          <p:nvPr>
            <p:custDataLst>
              <p:tags r:id="rId8"/>
            </p:custDataLst>
          </p:nvPr>
        </p:nvPicPr>
        <p:blipFill>
          <a:blip r:embed="rId9"/>
          <a:stretch>
            <a:fillRect/>
          </a:stretch>
        </p:blipFill>
        <p:spPr>
          <a:xfrm>
            <a:off x="6021070" y="1710690"/>
            <a:ext cx="5706745" cy="4065270"/>
          </a:xfrm>
          <a:prstGeom prst="rect">
            <a:avLst/>
          </a:prstGeom>
        </p:spPr>
      </p:pic>
      <p:sp>
        <p:nvSpPr>
          <p:cNvPr id="4" name="页脚占位符 3"/>
          <p:cNvSpPr>
            <a:spLocks noGrp="1"/>
          </p:cNvSpPr>
          <p:nvPr>
            <p:ph type="ftr" sz="quarter" idx="11"/>
          </p:nvPr>
        </p:nvSpPr>
        <p:spPr/>
        <p:txBody>
          <a:bodyPr/>
          <a:p>
            <a:r>
              <a:rPr lang="zh-CN" altLang="en-US"/>
              <a:t>Made by MUYU Software Engineering Team</a:t>
            </a:r>
            <a:endParaRPr lang="zh-CN" altLang="en-US"/>
          </a:p>
        </p:txBody>
      </p:sp>
      <p:sp>
        <p:nvSpPr>
          <p:cNvPr id="7" name="内容占位符 4"/>
          <p:cNvSpPr>
            <a:spLocks noGrp="1"/>
          </p:cNvSpPr>
          <p:nvPr>
            <p:custDataLst>
              <p:tags r:id="rId10"/>
            </p:custDataLst>
          </p:nvPr>
        </p:nvSpPr>
        <p:spPr>
          <a:xfrm>
            <a:off x="735965" y="2061845"/>
            <a:ext cx="5001260" cy="2734945"/>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zh-CN" sz="3400">
                <a:solidFill>
                  <a:schemeClr val="bg1"/>
                </a:solidFill>
                <a:latin typeface="Calibri" panose="020F0502020204030204" pitchFamily="34" charset="0"/>
                <a:cs typeface="Calibri" panose="020F0502020204030204" pitchFamily="34" charset="0"/>
                <a:sym typeface="+mn-ea"/>
              </a:rPr>
              <a:t> </a:t>
            </a:r>
            <a:r>
              <a:rPr lang="en-US" altLang="zh-CN" sz="2600">
                <a:solidFill>
                  <a:schemeClr val="bg1"/>
                </a:solidFill>
                <a:latin typeface="Calibri" panose="020F0502020204030204" pitchFamily="34" charset="0"/>
                <a:cs typeface="Calibri" panose="020F0502020204030204" pitchFamily="34" charset="0"/>
                <a:sym typeface="+mn-ea"/>
              </a:rPr>
              <a:t>1.User exp</a:t>
            </a:r>
            <a:r>
              <a:rPr lang="en-US" altLang="zh-CN" sz="2900">
                <a:solidFill>
                  <a:schemeClr val="bg1"/>
                </a:solidFill>
                <a:latin typeface="Calibri" panose="020F0502020204030204" pitchFamily="34" charset="0"/>
                <a:cs typeface="Calibri" panose="020F0502020204030204" pitchFamily="34" charset="0"/>
                <a:sym typeface="+mn-ea"/>
              </a:rPr>
              <a:t>erience:</a:t>
            </a:r>
            <a:endParaRPr lang="en-US" altLang="zh-CN" sz="2900">
              <a:solidFill>
                <a:schemeClr val="bg1"/>
              </a:solidFill>
              <a:latin typeface="Calibri" panose="020F0502020204030204" pitchFamily="34" charset="0"/>
              <a:cs typeface="Calibri" panose="020F0502020204030204" pitchFamily="34" charset="0"/>
              <a:sym typeface="+mn-ea"/>
            </a:endParaRPr>
          </a:p>
          <a:p>
            <a:pPr>
              <a:lnSpc>
                <a:spcPct val="100000"/>
              </a:lnSpc>
            </a:pPr>
            <a:r>
              <a:rPr lang="en-US" altLang="zh-CN" sz="2300">
                <a:solidFill>
                  <a:schemeClr val="bg1"/>
                </a:solidFill>
                <a:latin typeface="Calibri" panose="020F0502020204030204" pitchFamily="34" charset="0"/>
                <a:cs typeface="Calibri" panose="020F0502020204030204" pitchFamily="34" charset="0"/>
                <a:sym typeface="+mn-ea"/>
              </a:rPr>
              <a:t>Page flow and layout:UI design needs to ensure that the pageflow is simple and clear, and the layout is clear.</a:t>
            </a:r>
            <a:endParaRPr lang="en-US" altLang="zh-CN" sz="2300">
              <a:solidFill>
                <a:schemeClr val="bg1"/>
              </a:solidFill>
              <a:latin typeface="Calibri" panose="020F0502020204030204" pitchFamily="34" charset="0"/>
              <a:cs typeface="Calibri" panose="020F0502020204030204" pitchFamily="34" charset="0"/>
              <a:sym typeface="+mn-ea"/>
            </a:endParaRPr>
          </a:p>
          <a:p>
            <a:pPr marL="0" indent="0" algn="l" fontAlgn="auto">
              <a:lnSpc>
                <a:spcPct val="100000"/>
              </a:lnSpc>
              <a:buClrTx/>
              <a:buSzTx/>
              <a:buNone/>
            </a:pPr>
            <a:endParaRPr lang="en-US" altLang="zh-CN" sz="2400">
              <a:solidFill>
                <a:schemeClr val="bg1"/>
              </a:solidFill>
              <a:latin typeface="Calibri" panose="020F0502020204030204" pitchFamily="34" charset="0"/>
              <a:cs typeface="Calibri" panose="020F050202020403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custDataLst>
              <p:tags r:id="rId1"/>
            </p:custDataLst>
          </p:nvPr>
        </p:nvPicPr>
        <p:blipFill>
          <a:blip r:embed="rId2"/>
          <a:stretch>
            <a:fillRect/>
          </a:stretch>
        </p:blipFill>
        <p:spPr>
          <a:xfrm>
            <a:off x="6459855" y="1825625"/>
            <a:ext cx="5050155" cy="3491865"/>
          </a:xfrm>
          <a:prstGeom prst="rect">
            <a:avLst/>
          </a:prstGeom>
        </p:spPr>
      </p:pic>
      <p:sp>
        <p:nvSpPr>
          <p:cNvPr id="7" name="内容占位符 4"/>
          <p:cNvSpPr>
            <a:spLocks noGrp="1"/>
          </p:cNvSpPr>
          <p:nvPr>
            <p:custDataLst>
              <p:tags r:id="rId3"/>
            </p:custDataLst>
          </p:nvPr>
        </p:nvSpPr>
        <p:spPr>
          <a:xfrm>
            <a:off x="746125" y="1825625"/>
            <a:ext cx="5349875" cy="3712210"/>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a:solidFill>
                  <a:schemeClr val="bg1"/>
                </a:solidFill>
                <a:latin typeface="Calibri" panose="020F0502020204030204" pitchFamily="34" charset="0"/>
                <a:cs typeface="Calibri" panose="020F0502020204030204" pitchFamily="34" charset="0"/>
                <a:sym typeface="+mn-ea"/>
              </a:rPr>
              <a:t>2. Brand image:</a:t>
            </a:r>
            <a:endParaRPr lang="en-US" altLang="zh-CN">
              <a:solidFill>
                <a:schemeClr val="bg1"/>
              </a:solidFill>
              <a:latin typeface="Calibri" panose="020F0502020204030204" pitchFamily="34" charset="0"/>
              <a:cs typeface="Calibri" panose="020F0502020204030204" pitchFamily="34" charset="0"/>
              <a:sym typeface="+mn-ea"/>
            </a:endParaRPr>
          </a:p>
          <a:p>
            <a:pPr algn="l" fontAlgn="auto">
              <a:lnSpc>
                <a:spcPct val="100000"/>
              </a:lnSpc>
              <a:buClrTx/>
              <a:buSzTx/>
            </a:pPr>
            <a:r>
              <a:rPr sz="2400">
                <a:solidFill>
                  <a:schemeClr val="bg1"/>
                </a:solidFill>
                <a:latin typeface="Calibri" panose="020F0502020204030204" pitchFamily="34" charset="0"/>
                <a:cs typeface="Calibri" panose="020F0502020204030204" pitchFamily="34" charset="0"/>
                <a:sym typeface="+mn-ea"/>
              </a:rPr>
              <a:t>Logo and icon design: Logo and icon in UI design are the key to brand</a:t>
            </a:r>
            <a:r>
              <a:rPr lang="en-US" sz="2400">
                <a:solidFill>
                  <a:schemeClr val="bg1"/>
                </a:solidFill>
                <a:latin typeface="Calibri" panose="020F0502020204030204" pitchFamily="34" charset="0"/>
                <a:cs typeface="Calibri" panose="020F0502020204030204" pitchFamily="34" charset="0"/>
                <a:sym typeface="+mn-ea"/>
              </a:rPr>
              <a:t> </a:t>
            </a:r>
            <a:r>
              <a:rPr sz="2400">
                <a:solidFill>
                  <a:schemeClr val="bg1"/>
                </a:solidFill>
                <a:latin typeface="Calibri" panose="020F0502020204030204" pitchFamily="34" charset="0"/>
                <a:cs typeface="Calibri" panose="020F0502020204030204" pitchFamily="34" charset="0"/>
                <a:sym typeface="+mn-ea"/>
              </a:rPr>
              <a:t>image;</a:t>
            </a:r>
            <a:endParaRPr sz="2400">
              <a:solidFill>
                <a:schemeClr val="bg1"/>
              </a:solidFill>
              <a:latin typeface="Calibri" panose="020F0502020204030204" pitchFamily="34" charset="0"/>
              <a:cs typeface="Calibri" panose="020F0502020204030204" pitchFamily="34" charset="0"/>
              <a:sym typeface="+mn-ea"/>
            </a:endParaRPr>
          </a:p>
          <a:p>
            <a:pPr marL="0" indent="0" algn="l" fontAlgn="auto">
              <a:lnSpc>
                <a:spcPct val="100000"/>
              </a:lnSpc>
              <a:buClrTx/>
              <a:buSzTx/>
              <a:buNone/>
            </a:pPr>
            <a:endParaRPr sz="2400">
              <a:solidFill>
                <a:schemeClr val="bg1"/>
              </a:solidFill>
              <a:latin typeface="Calibri" panose="020F0502020204030204" pitchFamily="34" charset="0"/>
              <a:cs typeface="Calibri" panose="020F0502020204030204" pitchFamily="34" charset="0"/>
              <a:sym typeface="+mn-ea"/>
            </a:endParaRPr>
          </a:p>
          <a:p>
            <a:pPr algn="l" fontAlgn="auto">
              <a:lnSpc>
                <a:spcPct val="100000"/>
              </a:lnSpc>
              <a:buClrTx/>
              <a:buSzTx/>
            </a:pPr>
            <a:r>
              <a:rPr sz="2400">
                <a:solidFill>
                  <a:schemeClr val="bg1"/>
                </a:solidFill>
                <a:latin typeface="Calibri" panose="020F0502020204030204" pitchFamily="34" charset="0"/>
                <a:cs typeface="Calibri" panose="020F0502020204030204" pitchFamily="34" charset="0"/>
                <a:sym typeface="+mn-ea"/>
              </a:rPr>
              <a:t>Theme colors: Theme colors highlight the brand identity and core</a:t>
            </a:r>
            <a:r>
              <a:rPr lang="en-US" sz="2400">
                <a:solidFill>
                  <a:schemeClr val="bg1"/>
                </a:solidFill>
                <a:latin typeface="Calibri" panose="020F0502020204030204" pitchFamily="34" charset="0"/>
                <a:cs typeface="Calibri" panose="020F0502020204030204" pitchFamily="34" charset="0"/>
                <a:sym typeface="+mn-ea"/>
              </a:rPr>
              <a:t> </a:t>
            </a:r>
            <a:r>
              <a:rPr sz="2400">
                <a:solidFill>
                  <a:schemeClr val="bg1"/>
                </a:solidFill>
                <a:latin typeface="Calibri" panose="020F0502020204030204" pitchFamily="34" charset="0"/>
                <a:cs typeface="Calibri" panose="020F0502020204030204" pitchFamily="34" charset="0"/>
                <a:sym typeface="+mn-ea"/>
              </a:rPr>
              <a:t>message,</a:t>
            </a:r>
            <a:r>
              <a:rPr lang="en-US" sz="2400">
                <a:solidFill>
                  <a:schemeClr val="bg1"/>
                </a:solidFill>
                <a:latin typeface="Calibri" panose="020F0502020204030204" pitchFamily="34" charset="0"/>
                <a:cs typeface="Calibri" panose="020F0502020204030204" pitchFamily="34" charset="0"/>
                <a:sym typeface="+mn-ea"/>
              </a:rPr>
              <a:t> </a:t>
            </a:r>
            <a:r>
              <a:rPr sz="2400">
                <a:solidFill>
                  <a:schemeClr val="bg1"/>
                </a:solidFill>
                <a:latin typeface="Calibri" panose="020F0502020204030204" pitchFamily="34" charset="0"/>
                <a:cs typeface="Calibri" panose="020F0502020204030204" pitchFamily="34" charset="0"/>
                <a:sym typeface="+mn-ea"/>
              </a:rPr>
              <a:t>while creating a unique visual style and atmosphere.</a:t>
            </a:r>
            <a:endParaRPr sz="2400">
              <a:solidFill>
                <a:schemeClr val="bg1"/>
              </a:solidFill>
              <a:latin typeface="Calibri" panose="020F0502020204030204" pitchFamily="34" charset="0"/>
              <a:cs typeface="Calibri" panose="020F0502020204030204" pitchFamily="34" charset="0"/>
              <a:sym typeface="+mn-ea"/>
            </a:endParaRPr>
          </a:p>
          <a:p>
            <a:pPr marL="0" indent="0" algn="l" fontAlgn="auto">
              <a:lnSpc>
                <a:spcPct val="100000"/>
              </a:lnSpc>
              <a:buClrTx/>
              <a:buSzTx/>
              <a:buNone/>
            </a:pPr>
            <a:endParaRPr lang="en-US" altLang="zh-CN" sz="2400">
              <a:solidFill>
                <a:schemeClr val="bg1"/>
              </a:solidFill>
              <a:latin typeface="Calibri" panose="020F0502020204030204" pitchFamily="34" charset="0"/>
              <a:cs typeface="Calibri" panose="020F0502020204030204" pitchFamily="34" charset="0"/>
              <a:sym typeface="+mn-ea"/>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
        <p:nvSpPr>
          <p:cNvPr id="3" name="Rectangle 70"/>
          <p:cNvSpPr>
            <a:spLocks noChangeArrowheads="1"/>
          </p:cNvSpPr>
          <p:nvPr>
            <p:custDataLst>
              <p:tags r:id="rId4"/>
            </p:custDataLst>
          </p:nvPr>
        </p:nvSpPr>
        <p:spPr bwMode="auto">
          <a:xfrm>
            <a:off x="1227455" y="416560"/>
            <a:ext cx="2246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4" name="组合 3"/>
          <p:cNvGrpSpPr/>
          <p:nvPr/>
        </p:nvGrpSpPr>
        <p:grpSpPr>
          <a:xfrm>
            <a:off x="175785" y="144871"/>
            <a:ext cx="965021" cy="965021"/>
            <a:chOff x="138736" y="409732"/>
            <a:chExt cx="965021" cy="965021"/>
          </a:xfrm>
        </p:grpSpPr>
        <p:grpSp>
          <p:nvGrpSpPr>
            <p:cNvPr id="5" name="组合 4"/>
            <p:cNvGrpSpPr/>
            <p:nvPr/>
          </p:nvGrpSpPr>
          <p:grpSpPr>
            <a:xfrm>
              <a:off x="138736" y="409732"/>
              <a:ext cx="965021" cy="965021"/>
              <a:chOff x="8218676" y="825943"/>
              <a:chExt cx="1745131" cy="1745131"/>
            </a:xfrm>
          </p:grpSpPr>
          <p:sp>
            <p:nvSpPr>
              <p:cNvPr id="8"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9"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0" name="椭圆 9"/>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2" name="椭圆 11"/>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椭圆 12"/>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5" name="文本框 14"/>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4"/>
          <p:cNvSpPr>
            <a:spLocks noGrp="1"/>
          </p:cNvSpPr>
          <p:nvPr>
            <p:custDataLst>
              <p:tags r:id="rId1"/>
            </p:custDataLst>
          </p:nvPr>
        </p:nvSpPr>
        <p:spPr>
          <a:xfrm>
            <a:off x="838200" y="1482725"/>
            <a:ext cx="10572750" cy="1630045"/>
          </a:xfrm>
          <a:prstGeom prst="rect">
            <a:avLst/>
          </a:prstGeom>
        </p:spPr>
        <p:txBody>
          <a:bodyPr vert="horz" lIns="91440" tIns="45720" rIns="91440" bIns="45720" rtlCol="0" anchor="t" anchorCtr="0">
            <a:normAutofit fontScale="8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500">
                <a:solidFill>
                  <a:schemeClr val="bg1"/>
                </a:solidFill>
                <a:sym typeface="+mn-ea"/>
              </a:rPr>
              <a:t>3. Information Architecture:</a:t>
            </a:r>
            <a:endParaRPr lang="en-US" altLang="zh-CN" sz="3500">
              <a:solidFill>
                <a:schemeClr val="bg1"/>
              </a:solidFill>
              <a:sym typeface="+mn-ea"/>
            </a:endParaRPr>
          </a:p>
          <a:p>
            <a:r>
              <a:rPr lang="en-US" altLang="zh-CN">
                <a:solidFill>
                  <a:schemeClr val="bg1"/>
                </a:solidFill>
                <a:sym typeface="+mn-ea"/>
              </a:rPr>
              <a:t>Navigation and classification:Proper navigationdesign and product classification allows users to quickly find the informationthey need, and provides access to other important functions through side bars or bottom navigation.</a:t>
            </a:r>
            <a:endParaRPr lang="en-US" altLang="zh-CN">
              <a:solidFill>
                <a:schemeClr val="bg1"/>
              </a:solidFill>
              <a:sym typeface="+mn-ea"/>
            </a:endParaRPr>
          </a:p>
        </p:txBody>
      </p:sp>
      <p:pic>
        <p:nvPicPr>
          <p:cNvPr id="5" name="图片 4"/>
          <p:cNvPicPr>
            <a:picLocks noChangeAspect="1"/>
          </p:cNvPicPr>
          <p:nvPr>
            <p:custDataLst>
              <p:tags r:id="rId2"/>
            </p:custDataLst>
          </p:nvPr>
        </p:nvPicPr>
        <p:blipFill>
          <a:blip r:embed="rId3"/>
          <a:stretch>
            <a:fillRect/>
          </a:stretch>
        </p:blipFill>
        <p:spPr>
          <a:xfrm>
            <a:off x="1383665" y="3182620"/>
            <a:ext cx="9091930" cy="3221355"/>
          </a:xfrm>
          <a:prstGeom prst="rect">
            <a:avLst/>
          </a:prstGeom>
        </p:spPr>
      </p:pic>
      <p:sp>
        <p:nvSpPr>
          <p:cNvPr id="3" name="页脚占位符 2"/>
          <p:cNvSpPr>
            <a:spLocks noGrp="1"/>
          </p:cNvSpPr>
          <p:nvPr>
            <p:ph type="ftr" sz="quarter" idx="11"/>
          </p:nvPr>
        </p:nvSpPr>
        <p:spPr/>
        <p:txBody>
          <a:bodyPr/>
          <a:p>
            <a:r>
              <a:rPr lang="zh-CN" altLang="en-US"/>
              <a:t>Made by MUYU Software Engineering Team</a:t>
            </a:r>
            <a:endParaRPr lang="zh-CN" altLang="en-US"/>
          </a:p>
        </p:txBody>
      </p:sp>
      <p:sp>
        <p:nvSpPr>
          <p:cNvPr id="15" name="Rectangle 70"/>
          <p:cNvSpPr>
            <a:spLocks noChangeArrowheads="1"/>
          </p:cNvSpPr>
          <p:nvPr>
            <p:custDataLst>
              <p:tags r:id="rId4"/>
            </p:custDataLst>
          </p:nvPr>
        </p:nvSpPr>
        <p:spPr bwMode="auto">
          <a:xfrm>
            <a:off x="1227455" y="416560"/>
            <a:ext cx="2246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16" name="组合 15"/>
          <p:cNvGrpSpPr/>
          <p:nvPr/>
        </p:nvGrpSpPr>
        <p:grpSpPr>
          <a:xfrm>
            <a:off x="175785" y="144871"/>
            <a:ext cx="965021" cy="965021"/>
            <a:chOff x="138736" y="409732"/>
            <a:chExt cx="965021" cy="965021"/>
          </a:xfrm>
        </p:grpSpPr>
        <p:grpSp>
          <p:nvGrpSpPr>
            <p:cNvPr id="17" name="组合 16"/>
            <p:cNvGrpSpPr/>
            <p:nvPr/>
          </p:nvGrpSpPr>
          <p:grpSpPr>
            <a:xfrm>
              <a:off x="138736" y="409732"/>
              <a:ext cx="965021" cy="965021"/>
              <a:chOff x="8218676" y="825943"/>
              <a:chExt cx="1745131" cy="1745131"/>
            </a:xfrm>
          </p:grpSpPr>
          <p:sp>
            <p:nvSpPr>
              <p:cNvPr id="18"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9"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0" name="椭圆 19"/>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1" name="椭圆 20"/>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2" name="椭圆 21"/>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23" name="文本框 22"/>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66140" y="1149350"/>
            <a:ext cx="906780" cy="4558665"/>
          </a:xfrm>
          <a:prstGeom prst="rect">
            <a:avLst/>
          </a:prstGeom>
          <a:solidFill>
            <a:srgbClr val="F47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57630" y="2061700"/>
            <a:ext cx="3953510" cy="2734599"/>
          </a:xfrm>
          <a:prstGeom prst="rect">
            <a:avLst/>
          </a:prstGeom>
        </p:spPr>
      </p:pic>
      <p:sp>
        <p:nvSpPr>
          <p:cNvPr id="6" name="矩形 5"/>
          <p:cNvSpPr/>
          <p:nvPr/>
        </p:nvSpPr>
        <p:spPr>
          <a:xfrm>
            <a:off x="6094730" y="2059940"/>
            <a:ext cx="2475865" cy="1285875"/>
          </a:xfrm>
          <a:prstGeom prst="rect">
            <a:avLst/>
          </a:prstGeom>
          <a:noFill/>
          <a:ln w="28575">
            <a:solidFill>
              <a:srgbClr val="F47D4E"/>
            </a:solidFill>
          </a:ln>
          <a:extLst>
            <a:ext uri="{909E8E84-426E-40DD-AFC4-6F175D3DCCD1}">
              <a14:hiddenFill xmlns:a14="http://schemas.microsoft.com/office/drawing/2010/main">
                <a:solidFill>
                  <a:srgbClr val="F2722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726170" y="2059940"/>
            <a:ext cx="2475865" cy="1285875"/>
          </a:xfrm>
          <a:prstGeom prst="rect">
            <a:avLst/>
          </a:prstGeom>
          <a:noFill/>
          <a:ln w="28575">
            <a:solidFill>
              <a:srgbClr val="F47D4E"/>
            </a:solidFill>
          </a:ln>
          <a:extLst>
            <a:ext uri="{909E8E84-426E-40DD-AFC4-6F175D3DCCD1}">
              <a14:hiddenFill xmlns:a14="http://schemas.microsoft.com/office/drawing/2010/main">
                <a:solidFill>
                  <a:srgbClr val="F2722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094095" y="3512185"/>
            <a:ext cx="2475865" cy="1285875"/>
          </a:xfrm>
          <a:prstGeom prst="rect">
            <a:avLst/>
          </a:prstGeom>
          <a:noFill/>
          <a:ln w="28575">
            <a:solidFill>
              <a:srgbClr val="F47D4E"/>
            </a:solidFill>
          </a:ln>
          <a:extLst>
            <a:ext uri="{909E8E84-426E-40DD-AFC4-6F175D3DCCD1}">
              <a14:hiddenFill xmlns:a14="http://schemas.microsoft.com/office/drawing/2010/main">
                <a:solidFill>
                  <a:srgbClr val="F2722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725535" y="3512185"/>
            <a:ext cx="2475865" cy="1285875"/>
          </a:xfrm>
          <a:prstGeom prst="rect">
            <a:avLst/>
          </a:prstGeom>
          <a:noFill/>
          <a:ln w="28575">
            <a:solidFill>
              <a:srgbClr val="F47D4E"/>
            </a:solidFill>
          </a:ln>
          <a:extLst>
            <a:ext uri="{909E8E84-426E-40DD-AFC4-6F175D3DCCD1}">
              <a14:hiddenFill xmlns:a14="http://schemas.microsoft.com/office/drawing/2010/main">
                <a:solidFill>
                  <a:srgbClr val="F27224"/>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1772920" y="3014345"/>
            <a:ext cx="3122930" cy="829945"/>
          </a:xfrm>
          <a:prstGeom prst="rect">
            <a:avLst/>
          </a:prstGeom>
          <a:noFill/>
        </p:spPr>
        <p:txBody>
          <a:bodyPr wrap="square" rtlCol="0">
            <a:spAutoFit/>
          </a:bodyPr>
          <a:lstStyle/>
          <a:p>
            <a:pPr algn="dist"/>
            <a:r>
              <a:rPr lang="en-US" altLang="zh-CN" sz="4800" b="1" dirty="0">
                <a:solidFill>
                  <a:schemeClr val="bg1"/>
                </a:solidFill>
                <a:effectLst>
                  <a:outerShdw blurRad="38100" dist="38100" dir="2700000" algn="tl">
                    <a:srgbClr val="000000">
                      <a:alpha val="43137"/>
                    </a:srgbClr>
                  </a:outerShdw>
                </a:effectLst>
                <a:latin typeface="字魂59号-创粗黑" panose="00000500000000000000" pitchFamily="2" charset="-122"/>
                <a:ea typeface="字魂59号-创粗黑" panose="00000500000000000000" pitchFamily="2" charset="-122"/>
              </a:rPr>
              <a:t>CONTENT</a:t>
            </a:r>
            <a:endParaRPr lang="en-US" altLang="zh-CN" sz="4800" b="1" dirty="0">
              <a:solidFill>
                <a:schemeClr val="bg1"/>
              </a:solidFill>
              <a:effectLst>
                <a:outerShdw blurRad="38100" dist="38100" dir="2700000" algn="tl">
                  <a:srgbClr val="000000">
                    <a:alpha val="43137"/>
                  </a:srgbClr>
                </a:outerShdw>
              </a:effectLst>
              <a:latin typeface="字魂59号-创粗黑" panose="00000500000000000000" pitchFamily="2" charset="-122"/>
              <a:ea typeface="字魂59号-创粗黑" panose="00000500000000000000" pitchFamily="2" charset="-122"/>
            </a:endParaRPr>
          </a:p>
        </p:txBody>
      </p:sp>
      <p:sp>
        <p:nvSpPr>
          <p:cNvPr id="14" name="文本框 13"/>
          <p:cNvSpPr txBox="1"/>
          <p:nvPr/>
        </p:nvSpPr>
        <p:spPr>
          <a:xfrm>
            <a:off x="6094730" y="2472690"/>
            <a:ext cx="2475865" cy="460375"/>
          </a:xfrm>
          <a:prstGeom prst="rect">
            <a:avLst/>
          </a:prstGeom>
          <a:noFill/>
        </p:spPr>
        <p:txBody>
          <a:bodyPr wrap="square" rtlCol="0">
            <a:spAutoFit/>
          </a:bodyPr>
          <a:lstStyle/>
          <a:p>
            <a:pPr algn="ctr"/>
            <a:r>
              <a:rPr lang="zh-CN" altLang="en-US" sz="2400" b="1">
                <a:solidFill>
                  <a:schemeClr val="bg1"/>
                </a:solidFill>
                <a:latin typeface="Calibri" panose="020F0502020204030204" pitchFamily="34" charset="0"/>
                <a:cs typeface="Calibri" panose="020F0502020204030204" pitchFamily="34" charset="0"/>
                <a:sym typeface="+mn-ea"/>
              </a:rPr>
              <a:t>Project </a:t>
            </a:r>
            <a:r>
              <a:rPr lang="en-US" altLang="zh-CN" sz="2400" b="1">
                <a:solidFill>
                  <a:schemeClr val="bg1"/>
                </a:solidFill>
                <a:latin typeface="Calibri" panose="020F0502020204030204" pitchFamily="34" charset="0"/>
                <a:cs typeface="Calibri" panose="020F0502020204030204" pitchFamily="34" charset="0"/>
                <a:sym typeface="+mn-ea"/>
              </a:rPr>
              <a:t>O</a:t>
            </a:r>
            <a:r>
              <a:rPr lang="zh-CN" altLang="en-US" sz="2400" b="1">
                <a:solidFill>
                  <a:schemeClr val="bg1"/>
                </a:solidFill>
                <a:latin typeface="Calibri" panose="020F0502020204030204" pitchFamily="34" charset="0"/>
                <a:cs typeface="Calibri" panose="020F0502020204030204" pitchFamily="34" charset="0"/>
                <a:sym typeface="+mn-ea"/>
              </a:rPr>
              <a:t>verview</a:t>
            </a:r>
            <a:endParaRPr lang="zh-CN" altLang="en-US" sz="2400" b="1">
              <a:solidFill>
                <a:schemeClr val="bg1"/>
              </a:solidFill>
              <a:latin typeface="Calibri" panose="020F0502020204030204" pitchFamily="34" charset="0"/>
              <a:cs typeface="Calibri" panose="020F0502020204030204" pitchFamily="34" charset="0"/>
              <a:sym typeface="+mn-ea"/>
            </a:endParaRPr>
          </a:p>
        </p:txBody>
      </p:sp>
      <p:sp>
        <p:nvSpPr>
          <p:cNvPr id="15" name="文本框 14"/>
          <p:cNvSpPr txBox="1"/>
          <p:nvPr/>
        </p:nvSpPr>
        <p:spPr>
          <a:xfrm>
            <a:off x="8812530" y="2226310"/>
            <a:ext cx="2303780" cy="953135"/>
          </a:xfrm>
          <a:prstGeom prst="rect">
            <a:avLst/>
          </a:prstGeom>
          <a:noFill/>
        </p:spPr>
        <p:txBody>
          <a:bodyPr wrap="square" rtlCol="0">
            <a:spAutoFit/>
          </a:bodyPr>
          <a:lstStyle/>
          <a:p>
            <a:pPr algn="ctr"/>
            <a:r>
              <a:rPr sz="2800" b="1">
                <a:solidFill>
                  <a:schemeClr val="bg1"/>
                </a:solidFill>
                <a:latin typeface="Calibri" panose="020F0502020204030204" pitchFamily="34" charset="0"/>
                <a:cs typeface="Calibri" panose="020F0502020204030204" pitchFamily="34" charset="0"/>
                <a:sym typeface="+mn-ea"/>
              </a:rPr>
              <a:t>UI Design </a:t>
            </a:r>
            <a:endParaRPr sz="2800" b="1">
              <a:solidFill>
                <a:schemeClr val="bg1"/>
              </a:solidFill>
              <a:latin typeface="Calibri" panose="020F0502020204030204" pitchFamily="34" charset="0"/>
              <a:cs typeface="Calibri" panose="020F0502020204030204" pitchFamily="34" charset="0"/>
              <a:sym typeface="+mn-ea"/>
            </a:endParaRPr>
          </a:p>
          <a:p>
            <a:pPr algn="ctr"/>
            <a:r>
              <a:rPr lang="en-US" sz="2800" b="1">
                <a:solidFill>
                  <a:schemeClr val="bg1"/>
                </a:solidFill>
                <a:latin typeface="Calibri" panose="020F0502020204030204" pitchFamily="34" charset="0"/>
                <a:cs typeface="Calibri" panose="020F0502020204030204" pitchFamily="34" charset="0"/>
                <a:sym typeface="+mn-ea"/>
              </a:rPr>
              <a:t>C</a:t>
            </a:r>
            <a:r>
              <a:rPr sz="2800" b="1">
                <a:solidFill>
                  <a:schemeClr val="bg1"/>
                </a:solidFill>
                <a:latin typeface="Calibri" panose="020F0502020204030204" pitchFamily="34" charset="0"/>
                <a:cs typeface="Calibri" panose="020F0502020204030204" pitchFamily="34" charset="0"/>
                <a:sym typeface="+mn-ea"/>
              </a:rPr>
              <a:t>oncept</a:t>
            </a:r>
            <a:endParaRPr sz="2800" b="1">
              <a:solidFill>
                <a:schemeClr val="bg1"/>
              </a:solidFill>
              <a:latin typeface="Calibri" panose="020F0502020204030204" pitchFamily="34" charset="0"/>
              <a:cs typeface="Calibri" panose="020F0502020204030204" pitchFamily="34" charset="0"/>
              <a:sym typeface="+mn-ea"/>
            </a:endParaRPr>
          </a:p>
        </p:txBody>
      </p:sp>
      <p:sp>
        <p:nvSpPr>
          <p:cNvPr id="16" name="文本框 15"/>
          <p:cNvSpPr txBox="1"/>
          <p:nvPr/>
        </p:nvSpPr>
        <p:spPr>
          <a:xfrm>
            <a:off x="6094730" y="3690620"/>
            <a:ext cx="2389505" cy="953135"/>
          </a:xfrm>
          <a:prstGeom prst="rect">
            <a:avLst/>
          </a:prstGeom>
          <a:noFill/>
        </p:spPr>
        <p:txBody>
          <a:bodyPr wrap="square" rtlCol="0">
            <a:spAutoFit/>
          </a:bodyPr>
          <a:lstStyle/>
          <a:p>
            <a:pPr algn="ctr"/>
            <a:r>
              <a:rPr lang="zh-CN" altLang="en-US" sz="2800" b="1">
                <a:solidFill>
                  <a:schemeClr val="bg1"/>
                </a:solidFill>
                <a:latin typeface="Calibri" panose="020F0502020204030204" pitchFamily="34" charset="0"/>
                <a:cs typeface="Calibri" panose="020F0502020204030204" pitchFamily="34" charset="0"/>
                <a:sym typeface="+mn-ea"/>
              </a:rPr>
              <a:t>Research </a:t>
            </a:r>
            <a:r>
              <a:rPr lang="en-US" altLang="zh-CN" sz="2800" b="1">
                <a:solidFill>
                  <a:schemeClr val="bg1"/>
                </a:solidFill>
                <a:latin typeface="Calibri" panose="020F0502020204030204" pitchFamily="34" charset="0"/>
                <a:cs typeface="Calibri" panose="020F0502020204030204" pitchFamily="34" charset="0"/>
                <a:sym typeface="+mn-ea"/>
              </a:rPr>
              <a:t>E</a:t>
            </a:r>
            <a:r>
              <a:rPr lang="zh-CN" altLang="en-US" sz="2800" b="1">
                <a:solidFill>
                  <a:schemeClr val="bg1"/>
                </a:solidFill>
                <a:latin typeface="Calibri" panose="020F0502020204030204" pitchFamily="34" charset="0"/>
                <a:cs typeface="Calibri" panose="020F0502020204030204" pitchFamily="34" charset="0"/>
                <a:sym typeface="+mn-ea"/>
              </a:rPr>
              <a:t>xperience</a:t>
            </a:r>
            <a:endParaRPr lang="zh-CN" altLang="en-US" sz="2800" b="1">
              <a:solidFill>
                <a:schemeClr val="bg1"/>
              </a:solidFill>
              <a:latin typeface="Calibri" panose="020F0502020204030204" pitchFamily="34" charset="0"/>
              <a:cs typeface="Calibri" panose="020F0502020204030204" pitchFamily="34" charset="0"/>
              <a:sym typeface="+mn-ea"/>
            </a:endParaRPr>
          </a:p>
        </p:txBody>
      </p:sp>
      <p:sp>
        <p:nvSpPr>
          <p:cNvPr id="17" name="文本框 16"/>
          <p:cNvSpPr txBox="1"/>
          <p:nvPr/>
        </p:nvSpPr>
        <p:spPr>
          <a:xfrm>
            <a:off x="8812530" y="3690620"/>
            <a:ext cx="2303780" cy="953135"/>
          </a:xfrm>
          <a:prstGeom prst="rect">
            <a:avLst/>
          </a:prstGeom>
          <a:noFill/>
        </p:spPr>
        <p:txBody>
          <a:bodyPr wrap="square" rtlCol="0">
            <a:spAutoFit/>
          </a:bodyPr>
          <a:lstStyle/>
          <a:p>
            <a:pPr algn="ctr"/>
            <a:r>
              <a:rPr lang="zh-CN" altLang="en-US" sz="2800" b="1">
                <a:solidFill>
                  <a:schemeClr val="bg1"/>
                </a:solidFill>
                <a:latin typeface="Calibri" panose="020F0502020204030204" pitchFamily="34" charset="0"/>
                <a:cs typeface="Calibri" panose="020F0502020204030204" pitchFamily="34" charset="0"/>
              </a:rPr>
              <a:t>Improvement </a:t>
            </a:r>
            <a:endParaRPr lang="zh-CN" altLang="en-US" sz="2800" b="1">
              <a:solidFill>
                <a:schemeClr val="bg1"/>
              </a:solidFill>
              <a:latin typeface="Calibri" panose="020F0502020204030204" pitchFamily="34" charset="0"/>
              <a:cs typeface="Calibri" panose="020F0502020204030204" pitchFamily="34" charset="0"/>
            </a:endParaRPr>
          </a:p>
          <a:p>
            <a:pPr algn="ctr"/>
            <a:r>
              <a:rPr lang="en-US" altLang="zh-CN" sz="2800" b="1">
                <a:solidFill>
                  <a:schemeClr val="bg1"/>
                </a:solidFill>
                <a:latin typeface="Calibri" panose="020F0502020204030204" pitchFamily="34" charset="0"/>
                <a:cs typeface="Calibri" panose="020F0502020204030204" pitchFamily="34" charset="0"/>
              </a:rPr>
              <a:t>P</a:t>
            </a:r>
            <a:r>
              <a:rPr lang="zh-CN" altLang="en-US" sz="2800" b="1">
                <a:solidFill>
                  <a:schemeClr val="bg1"/>
                </a:solidFill>
                <a:latin typeface="Calibri" panose="020F0502020204030204" pitchFamily="34" charset="0"/>
                <a:cs typeface="Calibri" panose="020F0502020204030204" pitchFamily="34" charset="0"/>
              </a:rPr>
              <a:t>lan</a:t>
            </a:r>
            <a:endParaRPr lang="zh-CN" altLang="en-US" sz="2800" b="1">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grpId="1"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0-#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ppt_x"/>
                                          </p:val>
                                        </p:tav>
                                        <p:tav tm="100000">
                                          <p:val>
                                            <p:strVal val="#ppt_x"/>
                                          </p:val>
                                        </p:tav>
                                      </p:tavLst>
                                    </p:anim>
                                    <p:anim calcmode="lin" valueType="num">
                                      <p:cBhvr additive="base">
                                        <p:cTn id="24" dur="500" fill="hold"/>
                                        <p:tgtEl>
                                          <p:spTgt spid="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500" fill="hold"/>
                                        <p:tgtEl>
                                          <p:spTgt spid="12"/>
                                        </p:tgtEl>
                                        <p:attrNameLst>
                                          <p:attrName>ppt_x</p:attrName>
                                        </p:attrNameLst>
                                      </p:cBhvr>
                                      <p:tavLst>
                                        <p:tav tm="0">
                                          <p:val>
                                            <p:strVal val="#ppt_x"/>
                                          </p:val>
                                        </p:tav>
                                        <p:tav tm="100000">
                                          <p:val>
                                            <p:strVal val="#ppt_x"/>
                                          </p:val>
                                        </p:tav>
                                      </p:tavLst>
                                    </p:anim>
                                    <p:anim calcmode="lin" valueType="num">
                                      <p:cBhvr additive="base">
                                        <p:cTn id="32" dur="500" fill="hold"/>
                                        <p:tgtEl>
                                          <p:spTgt spid="12"/>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ppt_x"/>
                                          </p:val>
                                        </p:tav>
                                        <p:tav tm="100000">
                                          <p:val>
                                            <p:strVal val="#ppt_x"/>
                                          </p:val>
                                        </p:tav>
                                      </p:tavLst>
                                    </p:anim>
                                    <p:anim calcmode="lin" valueType="num">
                                      <p:cBhvr additive="base">
                                        <p:cTn id="3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8" grpId="0" bldLvl="0" animBg="1"/>
      <p:bldP spid="15" grpId="0"/>
      <p:bldP spid="11" grpId="0" bldLvl="0" animBg="1"/>
      <p:bldP spid="16" grpId="0"/>
      <p:bldP spid="12" grpId="0" bldLvl="0" animBg="1"/>
      <p:bldP spid="17" grpId="0"/>
      <p:bldP spid="14"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4"/>
          <p:cNvSpPr>
            <a:spLocks noGrp="1"/>
          </p:cNvSpPr>
          <p:nvPr>
            <p:custDataLst>
              <p:tags r:id="rId1"/>
            </p:custDataLst>
          </p:nvPr>
        </p:nvSpPr>
        <p:spPr>
          <a:xfrm>
            <a:off x="838200" y="1450340"/>
            <a:ext cx="10182860" cy="1527810"/>
          </a:xfrm>
          <a:prstGeom prst="rect">
            <a:avLst/>
          </a:prstGeom>
        </p:spPr>
        <p:txBody>
          <a:bodyPr vert="horz" lIns="91440" tIns="45720" rIns="91440" bIns="45720" rtlCol="0" anchor="t" anchorCtr="0">
            <a:normAutofit fontScale="8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3500">
                <a:solidFill>
                  <a:schemeClr val="bg1"/>
                </a:solidFill>
                <a:sym typeface="+mn-ea"/>
              </a:rPr>
              <a:t>3. InformationArchitecture:</a:t>
            </a:r>
            <a:endParaRPr lang="en-US" altLang="zh-CN" sz="3500">
              <a:solidFill>
                <a:schemeClr val="bg1"/>
              </a:solidFill>
              <a:sym typeface="+mn-ea"/>
            </a:endParaRPr>
          </a:p>
          <a:p>
            <a:r>
              <a:rPr lang="en-US" altLang="zh-CN">
                <a:solidFill>
                  <a:schemeClr val="bg1"/>
                </a:solidFill>
                <a:sym typeface="+mn-ea"/>
              </a:rPr>
              <a:t>Search and filtering: Search functions and filtering functions are also important components of information architecture. Designing an easy-to-use search box and filter can greatly improve the efficiency of users to find products.</a:t>
            </a:r>
            <a:endParaRPr lang="en-US" altLang="zh-CN">
              <a:solidFill>
                <a:schemeClr val="bg1"/>
              </a:solidFill>
              <a:sym typeface="+mn-ea"/>
            </a:endParaRPr>
          </a:p>
        </p:txBody>
      </p:sp>
      <p:pic>
        <p:nvPicPr>
          <p:cNvPr id="3" name="图片 2"/>
          <p:cNvPicPr>
            <a:picLocks noChangeAspect="1"/>
          </p:cNvPicPr>
          <p:nvPr>
            <p:custDataLst>
              <p:tags r:id="rId2"/>
            </p:custDataLst>
          </p:nvPr>
        </p:nvPicPr>
        <p:blipFill>
          <a:blip r:embed="rId3"/>
          <a:srcRect t="1600"/>
          <a:stretch>
            <a:fillRect/>
          </a:stretch>
        </p:blipFill>
        <p:spPr>
          <a:xfrm>
            <a:off x="3830955" y="3108960"/>
            <a:ext cx="4530090" cy="3116580"/>
          </a:xfrm>
          <a:prstGeom prst="rect">
            <a:avLst/>
          </a:prstGeom>
        </p:spPr>
      </p:pic>
      <p:sp>
        <p:nvSpPr>
          <p:cNvPr id="4" name="页脚占位符 3"/>
          <p:cNvSpPr>
            <a:spLocks noGrp="1"/>
          </p:cNvSpPr>
          <p:nvPr>
            <p:ph type="ftr" sz="quarter" idx="11"/>
          </p:nvPr>
        </p:nvSpPr>
        <p:spPr/>
        <p:txBody>
          <a:bodyPr/>
          <a:p>
            <a:r>
              <a:rPr lang="zh-CN" altLang="en-US"/>
              <a:t>Made by MUYU Software Engineering Team</a:t>
            </a:r>
            <a:endParaRPr lang="zh-CN" altLang="en-US"/>
          </a:p>
        </p:txBody>
      </p:sp>
      <p:sp>
        <p:nvSpPr>
          <p:cNvPr id="5" name="Rectangle 70"/>
          <p:cNvSpPr>
            <a:spLocks noChangeArrowheads="1"/>
          </p:cNvSpPr>
          <p:nvPr>
            <p:custDataLst>
              <p:tags r:id="rId4"/>
            </p:custDataLst>
          </p:nvPr>
        </p:nvSpPr>
        <p:spPr bwMode="auto">
          <a:xfrm>
            <a:off x="1227455" y="416560"/>
            <a:ext cx="2246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7" name="组合 6"/>
          <p:cNvGrpSpPr/>
          <p:nvPr/>
        </p:nvGrpSpPr>
        <p:grpSpPr>
          <a:xfrm>
            <a:off x="175785" y="144871"/>
            <a:ext cx="965021" cy="965021"/>
            <a:chOff x="138736" y="409732"/>
            <a:chExt cx="965021" cy="965021"/>
          </a:xfrm>
        </p:grpSpPr>
        <p:grpSp>
          <p:nvGrpSpPr>
            <p:cNvPr id="8" name="组合 7"/>
            <p:cNvGrpSpPr/>
            <p:nvPr/>
          </p:nvGrpSpPr>
          <p:grpSpPr>
            <a:xfrm>
              <a:off x="138736" y="409732"/>
              <a:ext cx="965021" cy="965021"/>
              <a:chOff x="8218676" y="825943"/>
              <a:chExt cx="1745131" cy="1745131"/>
            </a:xfrm>
          </p:grpSpPr>
          <p:sp>
            <p:nvSpPr>
              <p:cNvPr id="9"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0"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2" name="椭圆 11"/>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椭圆 12"/>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5" name="文本框 14"/>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4"/>
          <p:cNvSpPr>
            <a:spLocks noGrp="1"/>
          </p:cNvSpPr>
          <p:nvPr>
            <p:custDataLst>
              <p:tags r:id="rId1"/>
            </p:custDataLst>
          </p:nvPr>
        </p:nvSpPr>
        <p:spPr>
          <a:xfrm>
            <a:off x="838200" y="1584960"/>
            <a:ext cx="10560685" cy="1360170"/>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a:solidFill>
                  <a:schemeClr val="bg1"/>
                </a:solidFill>
                <a:sym typeface="+mn-ea"/>
              </a:rPr>
              <a:t>4. Interaction design：</a:t>
            </a:r>
            <a:endParaRPr lang="en-US" altLang="zh-CN">
              <a:solidFill>
                <a:schemeClr val="bg1"/>
              </a:solidFill>
              <a:sym typeface="+mn-ea"/>
            </a:endParaRPr>
          </a:p>
          <a:p>
            <a:r>
              <a:rPr lang="en-US" altLang="zh-CN" sz="2200">
                <a:solidFill>
                  <a:schemeClr val="bg1"/>
                </a:solidFill>
                <a:latin typeface="Calibri" panose="020F0502020204030204" pitchFamily="34" charset="0"/>
                <a:cs typeface="Calibri" panose="020F0502020204030204" pitchFamily="34" charset="0"/>
                <a:sym typeface="+mn-ea"/>
              </a:rPr>
              <a:t>Forms and inputs: When filling out forms or entering information, UI design needs to ensure that these actions are as simple as possible. </a:t>
            </a:r>
            <a:endParaRPr lang="en-US" altLang="zh-CN" sz="2200">
              <a:solidFill>
                <a:schemeClr val="bg1"/>
              </a:solidFill>
              <a:latin typeface="Calibri" panose="020F0502020204030204" pitchFamily="34" charset="0"/>
              <a:cs typeface="Calibri" panose="020F0502020204030204" pitchFamily="34" charset="0"/>
              <a:sym typeface="+mn-ea"/>
            </a:endParaRPr>
          </a:p>
        </p:txBody>
      </p:sp>
      <p:pic>
        <p:nvPicPr>
          <p:cNvPr id="4" name="图片 3"/>
          <p:cNvPicPr>
            <a:picLocks noChangeAspect="1"/>
          </p:cNvPicPr>
          <p:nvPr>
            <p:custDataLst>
              <p:tags r:id="rId2"/>
            </p:custDataLst>
          </p:nvPr>
        </p:nvPicPr>
        <p:blipFill>
          <a:blip r:embed="rId3"/>
          <a:stretch>
            <a:fillRect/>
          </a:stretch>
        </p:blipFill>
        <p:spPr>
          <a:xfrm>
            <a:off x="923925" y="2945130"/>
            <a:ext cx="10406380" cy="3262630"/>
          </a:xfrm>
          <a:prstGeom prst="rect">
            <a:avLst/>
          </a:prstGeom>
        </p:spPr>
      </p:pic>
      <p:sp>
        <p:nvSpPr>
          <p:cNvPr id="3" name="页脚占位符 2"/>
          <p:cNvSpPr>
            <a:spLocks noGrp="1"/>
          </p:cNvSpPr>
          <p:nvPr>
            <p:ph type="ftr" sz="quarter" idx="11"/>
          </p:nvPr>
        </p:nvSpPr>
        <p:spPr/>
        <p:txBody>
          <a:bodyPr/>
          <a:p>
            <a:r>
              <a:rPr lang="zh-CN" altLang="en-US"/>
              <a:t>Made by MUYU Software Engineering Team</a:t>
            </a:r>
            <a:endParaRPr lang="zh-CN" altLang="en-US"/>
          </a:p>
        </p:txBody>
      </p:sp>
      <p:sp>
        <p:nvSpPr>
          <p:cNvPr id="5" name="Rectangle 70"/>
          <p:cNvSpPr>
            <a:spLocks noChangeArrowheads="1"/>
          </p:cNvSpPr>
          <p:nvPr>
            <p:custDataLst>
              <p:tags r:id="rId4"/>
            </p:custDataLst>
          </p:nvPr>
        </p:nvSpPr>
        <p:spPr bwMode="auto">
          <a:xfrm>
            <a:off x="1227455" y="416560"/>
            <a:ext cx="2246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sz="1800" b="1">
                <a:solidFill>
                  <a:schemeClr val="bg1"/>
                </a:solidFill>
                <a:latin typeface="Calibri" panose="020F0502020204030204" pitchFamily="34" charset="0"/>
                <a:cs typeface="Calibri" panose="020F0502020204030204" pitchFamily="34" charset="0"/>
                <a:sym typeface="+mn-ea"/>
              </a:rPr>
              <a:t>UI Design </a:t>
            </a:r>
            <a:r>
              <a:rPr lang="en-US" sz="1800" b="1">
                <a:solidFill>
                  <a:schemeClr val="bg1"/>
                </a:solidFill>
                <a:latin typeface="Calibri" panose="020F0502020204030204" pitchFamily="34" charset="0"/>
                <a:cs typeface="Calibri" panose="020F0502020204030204" pitchFamily="34" charset="0"/>
                <a:sym typeface="+mn-ea"/>
              </a:rPr>
              <a:t>C</a:t>
            </a:r>
            <a:r>
              <a:rPr sz="1800" b="1">
                <a:solidFill>
                  <a:schemeClr val="bg1"/>
                </a:solidFill>
                <a:latin typeface="Calibri" panose="020F0502020204030204" pitchFamily="34" charset="0"/>
                <a:cs typeface="Calibri" panose="020F0502020204030204" pitchFamily="34" charset="0"/>
                <a:sym typeface="+mn-ea"/>
              </a:rPr>
              <a:t>oncept</a:t>
            </a:r>
            <a:endParaRPr lang="zh-CN" altLang="en-US" sz="1800" b="1" noProof="1">
              <a:solidFill>
                <a:schemeClr val="bg1"/>
              </a:solidFill>
              <a:latin typeface="+mn-ea"/>
              <a:cs typeface="Arial" panose="020B0604020202020204" pitchFamily="34" charset="0"/>
            </a:endParaRPr>
          </a:p>
        </p:txBody>
      </p:sp>
      <p:grpSp>
        <p:nvGrpSpPr>
          <p:cNvPr id="7" name="组合 6"/>
          <p:cNvGrpSpPr/>
          <p:nvPr/>
        </p:nvGrpSpPr>
        <p:grpSpPr>
          <a:xfrm>
            <a:off x="175785" y="144871"/>
            <a:ext cx="965021" cy="965021"/>
            <a:chOff x="138736" y="409732"/>
            <a:chExt cx="965021" cy="965021"/>
          </a:xfrm>
        </p:grpSpPr>
        <p:grpSp>
          <p:nvGrpSpPr>
            <p:cNvPr id="8" name="组合 7"/>
            <p:cNvGrpSpPr/>
            <p:nvPr/>
          </p:nvGrpSpPr>
          <p:grpSpPr>
            <a:xfrm>
              <a:off x="138736" y="409732"/>
              <a:ext cx="965021" cy="965021"/>
              <a:chOff x="8218676" y="825943"/>
              <a:chExt cx="1745131" cy="1745131"/>
            </a:xfrm>
          </p:grpSpPr>
          <p:sp>
            <p:nvSpPr>
              <p:cNvPr id="9"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0"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2" name="椭圆 11"/>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椭圆 12"/>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5" name="文本框 14"/>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02</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十字形 5"/>
          <p:cNvSpPr/>
          <p:nvPr/>
        </p:nvSpPr>
        <p:spPr>
          <a:xfrm>
            <a:off x="11205845" y="1407160"/>
            <a:ext cx="368935" cy="368935"/>
          </a:xfrm>
          <a:prstGeom prst="plus">
            <a:avLst>
              <a:gd name="adj" fmla="val 36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89405" y="5120005"/>
            <a:ext cx="736600" cy="736600"/>
          </a:xfrm>
          <a:prstGeom prst="rect">
            <a:avLst/>
          </a:prstGeom>
          <a:solidFill>
            <a:srgbClr val="FF641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2979646" y="1978489"/>
            <a:ext cx="6232828" cy="2891963"/>
            <a:chOff x="4692" y="2785"/>
            <a:chExt cx="9815" cy="4554"/>
          </a:xfrm>
        </p:grpSpPr>
        <p:grpSp>
          <p:nvGrpSpPr>
            <p:cNvPr id="19" name="组合 18"/>
            <p:cNvGrpSpPr/>
            <p:nvPr/>
          </p:nvGrpSpPr>
          <p:grpSpPr>
            <a:xfrm>
              <a:off x="8226" y="2785"/>
              <a:ext cx="2748" cy="2748"/>
              <a:chOff x="8218676" y="825943"/>
              <a:chExt cx="1745131" cy="1745131"/>
            </a:xfrm>
          </p:grpSpPr>
          <p:sp>
            <p:nvSpPr>
              <p:cNvPr id="20" name="圆角矩形 37"/>
              <p:cNvSpPr/>
              <p:nvPr>
                <p:custDataLst>
                  <p:tags r:id="rId1"/>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1" name="圆角矩形 1"/>
              <p:cNvSpPr/>
              <p:nvPr>
                <p:custDataLst>
                  <p:tags r:id="rId2"/>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2" name="椭圆 21"/>
              <p:cNvSpPr/>
              <p:nvPr>
                <p:custDataLst>
                  <p:tags r:id="rId3"/>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3" name="椭圆 22"/>
              <p:cNvSpPr/>
              <p:nvPr>
                <p:custDataLst>
                  <p:tags r:id="rId4"/>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4" name="椭圆 23"/>
              <p:cNvSpPr/>
              <p:nvPr>
                <p:custDataLst>
                  <p:tags r:id="rId5"/>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grpSp>
        <p:sp>
          <p:nvSpPr>
            <p:cNvPr id="25" name="文本框 24"/>
            <p:cNvSpPr txBox="1"/>
            <p:nvPr>
              <p:custDataLst>
                <p:tags r:id="rId6"/>
              </p:custDataLst>
            </p:nvPr>
          </p:nvSpPr>
          <p:spPr>
            <a:xfrm>
              <a:off x="4692" y="5887"/>
              <a:ext cx="9815" cy="1452"/>
            </a:xfrm>
            <a:prstGeom prst="rect">
              <a:avLst/>
            </a:prstGeom>
            <a:noFill/>
          </p:spPr>
          <p:txBody>
            <a:bodyPr wrap="square" rtlCol="0">
              <a:spAutoFit/>
            </a:bodyPr>
            <a:p>
              <a:pPr algn="ctr">
                <a:lnSpc>
                  <a:spcPct val="100000"/>
                </a:lnSpc>
                <a:buClrTx/>
                <a:buSzTx/>
                <a:buFontTx/>
                <a:buNone/>
              </a:pPr>
              <a:r>
                <a:rPr lang="zh-CN" altLang="en-US" sz="5400" b="1">
                  <a:solidFill>
                    <a:schemeClr val="bg1"/>
                  </a:solidFill>
                  <a:latin typeface="Calibri" panose="020F0502020204030204" pitchFamily="34" charset="0"/>
                  <a:cs typeface="Calibri" panose="020F0502020204030204" pitchFamily="34" charset="0"/>
                  <a:sym typeface="+mn-ea"/>
                </a:rPr>
                <a:t>Research </a:t>
              </a:r>
              <a:r>
                <a:rPr lang="en-US" altLang="zh-CN" sz="5400" b="1">
                  <a:solidFill>
                    <a:schemeClr val="bg1"/>
                  </a:solidFill>
                  <a:latin typeface="Calibri" panose="020F0502020204030204" pitchFamily="34" charset="0"/>
                  <a:cs typeface="Calibri" panose="020F0502020204030204" pitchFamily="34" charset="0"/>
                  <a:sym typeface="+mn-ea"/>
                </a:rPr>
                <a:t>E</a:t>
              </a:r>
              <a:r>
                <a:rPr lang="zh-CN" altLang="en-US" sz="5400" b="1">
                  <a:solidFill>
                    <a:schemeClr val="bg1"/>
                  </a:solidFill>
                  <a:latin typeface="Calibri" panose="020F0502020204030204" pitchFamily="34" charset="0"/>
                  <a:cs typeface="Calibri" panose="020F0502020204030204" pitchFamily="34" charset="0"/>
                  <a:sym typeface="+mn-ea"/>
                </a:rPr>
                <a:t>xperience</a:t>
              </a:r>
              <a:endParaRPr lang="zh-CN" altLang="en-US" sz="5400" b="1">
                <a:solidFill>
                  <a:schemeClr val="bg1"/>
                </a:solidFill>
                <a:latin typeface="Calibri" panose="020F0502020204030204" pitchFamily="34" charset="0"/>
                <a:cs typeface="Calibri" panose="020F0502020204030204" pitchFamily="34" charset="0"/>
                <a:sym typeface="+mn-ea"/>
              </a:endParaRPr>
            </a:p>
          </p:txBody>
        </p:sp>
        <p:sp>
          <p:nvSpPr>
            <p:cNvPr id="33" name="文本框 32"/>
            <p:cNvSpPr txBox="1"/>
            <p:nvPr>
              <p:custDataLst>
                <p:tags r:id="rId7"/>
              </p:custDataLst>
            </p:nvPr>
          </p:nvSpPr>
          <p:spPr>
            <a:xfrm>
              <a:off x="8712" y="3699"/>
              <a:ext cx="1776" cy="1016"/>
            </a:xfrm>
            <a:prstGeom prst="rect">
              <a:avLst/>
            </a:prstGeom>
            <a:noFill/>
          </p:spPr>
          <p:txBody>
            <a:bodyPr wrap="square" rtlCol="0">
              <a:spAutoFit/>
            </a:bodyPr>
            <a:p>
              <a:pPr algn="ctr"/>
              <a:r>
                <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03</a:t>
              </a:r>
              <a:endPar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455" y="416560"/>
            <a:ext cx="25126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noProof="1">
                <a:solidFill>
                  <a:schemeClr val="bg1"/>
                </a:solidFill>
                <a:latin typeface="+mn-ea"/>
                <a:cs typeface="Arial" panose="020B0604020202020204" pitchFamily="34" charset="0"/>
              </a:rPr>
              <a:t>Research </a:t>
            </a:r>
            <a:r>
              <a:rPr lang="en-US" altLang="zh-CN" sz="1800" b="1" noProof="1">
                <a:solidFill>
                  <a:schemeClr val="bg1"/>
                </a:solidFill>
                <a:latin typeface="+mn-ea"/>
                <a:cs typeface="Arial" panose="020B0604020202020204" pitchFamily="34" charset="0"/>
              </a:rPr>
              <a:t>E</a:t>
            </a:r>
            <a:r>
              <a:rPr lang="zh-CN" altLang="en-US" sz="1800" b="1" noProof="1">
                <a:solidFill>
                  <a:schemeClr val="bg1"/>
                </a:solidFill>
                <a:latin typeface="+mn-ea"/>
                <a:cs typeface="Arial" panose="020B0604020202020204" pitchFamily="34" charset="0"/>
              </a:rPr>
              <a:t>xperience</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03</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14" name="Title 6"/>
          <p:cNvSpPr txBox="1"/>
          <p:nvPr>
            <p:custDataLst>
              <p:tags r:id="rId8"/>
            </p:custDataLst>
          </p:nvPr>
        </p:nvSpPr>
        <p:spPr>
          <a:xfrm>
            <a:off x="603885" y="1480820"/>
            <a:ext cx="10984230" cy="4381500"/>
          </a:xfrm>
          <a:prstGeom prst="rect">
            <a:avLst/>
          </a:prstGeom>
          <a:noFill/>
        </p:spPr>
        <p:txBody>
          <a:bodyPr wrap="square" lIns="101600" tIns="0" rIns="82550" bIns="0" rtlCol="0" anchor="t" anchorCtr="0">
            <a:no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SzPct val="80000"/>
              <a:buFont typeface="Wingdings" panose="05000000000000000000" charset="0"/>
              <a:buNone/>
            </a:pPr>
            <a:r>
              <a:rPr lang="zh-CN" altLang="en-US" sz="2000" spc="160" dirty="0">
                <a:solidFill>
                  <a:schemeClr val="bg1"/>
                </a:solidFill>
                <a:uFillTx/>
                <a:latin typeface="微软雅黑" panose="020B0503020204020204" charset="-122"/>
                <a:ea typeface="微软雅黑" panose="020B0503020204020204" charset="-122"/>
                <a:sym typeface="+mn-ea"/>
              </a:rPr>
              <a:t>During the design process, our project staff encountered the following difficulties:</a:t>
            </a:r>
            <a:endParaRPr lang="zh-CN" altLang="en-US" sz="2000" spc="160" dirty="0">
              <a:solidFill>
                <a:schemeClr val="bg1"/>
              </a:solidFill>
              <a:uFillTx/>
              <a:latin typeface="微软雅黑" panose="020B0503020204020204" charset="-122"/>
              <a:ea typeface="微软雅黑" panose="020B0503020204020204" charset="-122"/>
              <a:sym typeface="+mn-ea"/>
            </a:endParaRPr>
          </a:p>
          <a:p>
            <a:pPr marL="448945" lvl="0" indent="-448945" algn="l" fontAlgn="ctr">
              <a:lnSpc>
                <a:spcPct val="130000"/>
              </a:lnSpc>
              <a:spcBef>
                <a:spcPts val="1200"/>
              </a:spcBef>
              <a:spcAft>
                <a:spcPts val="0"/>
              </a:spcAft>
              <a:buSzPct val="80000"/>
              <a:buFont typeface="Wingdings" panose="05000000000000000000" charset="0"/>
              <a:buChar char="l"/>
            </a:pPr>
            <a:r>
              <a:rPr lang="en-US" altLang="zh-CN" sz="1800" spc="160" dirty="0">
                <a:solidFill>
                  <a:schemeClr val="bg1"/>
                </a:solidFill>
                <a:uFillTx/>
                <a:latin typeface="微软雅黑" panose="020B0503020204020204" charset="-122"/>
                <a:ea typeface="微软雅黑" panose="020B0503020204020204" charset="-122"/>
                <a:sym typeface="+mn-ea"/>
              </a:rPr>
              <a:t>Lack of design inspiration: Beginners or inexperienced designers may feel overwhelmed when starting a new UI design, lacking in creativity and inspiration.</a:t>
            </a:r>
            <a:endParaRPr lang="en-US" altLang="zh-CN" sz="1800" spc="160" dirty="0">
              <a:solidFill>
                <a:schemeClr val="bg1"/>
              </a:solidFill>
              <a:uFillTx/>
              <a:latin typeface="微软雅黑" panose="020B0503020204020204" charset="-122"/>
              <a:ea typeface="微软雅黑" panose="020B0503020204020204" charset="-122"/>
              <a:sym typeface="+mn-ea"/>
            </a:endParaRPr>
          </a:p>
          <a:p>
            <a:pPr marL="448945" lvl="0" indent="-448945" algn="l" fontAlgn="ctr">
              <a:lnSpc>
                <a:spcPct val="130000"/>
              </a:lnSpc>
              <a:spcBef>
                <a:spcPts val="1200"/>
              </a:spcBef>
              <a:spcAft>
                <a:spcPts val="0"/>
              </a:spcAft>
              <a:buSzPct val="80000"/>
              <a:buFont typeface="Wingdings" panose="05000000000000000000" charset="0"/>
              <a:buChar char="l"/>
            </a:pPr>
            <a:r>
              <a:rPr lang="en-US" altLang="zh-CN" sz="1800" spc="160" dirty="0">
                <a:solidFill>
                  <a:schemeClr val="bg1"/>
                </a:solidFill>
                <a:uFillTx/>
                <a:latin typeface="微软雅黑" panose="020B0503020204020204" charset="-122"/>
                <a:ea typeface="微软雅黑" panose="020B0503020204020204" charset="-122"/>
                <a:sym typeface="+mn-ea"/>
              </a:rPr>
              <a:t>Software tool learning curve: It may take a while for beginners to become familiar with the interface, functionality, and operation of the tool.</a:t>
            </a:r>
            <a:endParaRPr lang="en-US" altLang="zh-CN" sz="1800" spc="160" dirty="0">
              <a:solidFill>
                <a:schemeClr val="bg1"/>
              </a:solidFill>
              <a:uFillTx/>
              <a:latin typeface="微软雅黑" panose="020B0503020204020204" charset="-122"/>
              <a:ea typeface="微软雅黑" panose="020B0503020204020204" charset="-122"/>
              <a:sym typeface="+mn-ea"/>
            </a:endParaRPr>
          </a:p>
          <a:p>
            <a:pPr marL="448945" lvl="0" indent="-448945" algn="l" fontAlgn="ctr">
              <a:lnSpc>
                <a:spcPct val="130000"/>
              </a:lnSpc>
              <a:spcBef>
                <a:spcPts val="1200"/>
              </a:spcBef>
              <a:spcAft>
                <a:spcPts val="0"/>
              </a:spcAft>
              <a:buSzPct val="80000"/>
              <a:buFont typeface="Wingdings" panose="05000000000000000000" charset="0"/>
              <a:buChar char="l"/>
            </a:pPr>
            <a:r>
              <a:rPr lang="en-US" altLang="zh-CN" sz="1800" spc="160" dirty="0">
                <a:solidFill>
                  <a:schemeClr val="bg1"/>
                </a:solidFill>
                <a:uFillTx/>
                <a:latin typeface="微软雅黑" panose="020B0503020204020204" charset="-122"/>
                <a:ea typeface="微软雅黑" panose="020B0503020204020204" charset="-122"/>
                <a:sym typeface="+mn-ea"/>
              </a:rPr>
              <a:t>Design decision confusion: When faced with multiple design options, designers could become confused and unsure of which design solution is best.</a:t>
            </a:r>
            <a:endParaRPr lang="en-US" altLang="zh-CN" sz="1800" spc="160" dirty="0">
              <a:solidFill>
                <a:schemeClr val="bg1"/>
              </a:solidFill>
              <a:uFillTx/>
              <a:latin typeface="微软雅黑" panose="020B0503020204020204" charset="-122"/>
              <a:ea typeface="微软雅黑" panose="020B0503020204020204" charset="-122"/>
              <a:sym typeface="+mn-ea"/>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iterate type="lt">
                                    <p:tmPct val="10000"/>
                                  </p:iterate>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250"/>
                                        <p:tgtEl>
                                          <p:spTgt spid="6">
                                            <p:txEl>
                                              <p:pRg st="0" end="0"/>
                                            </p:txEl>
                                          </p:spTgt>
                                        </p:tgtEl>
                                      </p:cBhvr>
                                    </p:animEffect>
                                    <p:anim calcmode="lin" valueType="num">
                                      <p:cBhvr>
                                        <p:cTn id="12" dur="25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89050" y="390525"/>
            <a:ext cx="239966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mn-ea"/>
                <a:cs typeface="Arial" panose="020B0604020202020204" pitchFamily="34" charset="0"/>
                <a:sym typeface="+mn-ea"/>
              </a:rPr>
              <a:t>Research </a:t>
            </a:r>
            <a:r>
              <a:rPr lang="en-US" altLang="zh-CN" sz="1800" b="1">
                <a:solidFill>
                  <a:schemeClr val="bg1"/>
                </a:solidFill>
                <a:latin typeface="+mn-ea"/>
                <a:cs typeface="Arial" panose="020B0604020202020204" pitchFamily="34" charset="0"/>
                <a:sym typeface="+mn-ea"/>
              </a:rPr>
              <a:t>E</a:t>
            </a:r>
            <a:r>
              <a:rPr lang="zh-CN" altLang="en-US" sz="1800" b="1">
                <a:solidFill>
                  <a:schemeClr val="bg1"/>
                </a:solidFill>
                <a:latin typeface="+mn-ea"/>
                <a:cs typeface="Arial" panose="020B0604020202020204" pitchFamily="34" charset="0"/>
                <a:sym typeface="+mn-ea"/>
              </a:rPr>
              <a:t>xperience</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03</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3" name="Title 6"/>
          <p:cNvSpPr txBox="1"/>
          <p:nvPr>
            <p:custDataLst>
              <p:tags r:id="rId8"/>
            </p:custDataLst>
          </p:nvPr>
        </p:nvSpPr>
        <p:spPr>
          <a:xfrm>
            <a:off x="603885" y="1480820"/>
            <a:ext cx="10984230" cy="4215130"/>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SzPct val="80000"/>
              <a:buFont typeface="Wingdings" panose="05000000000000000000" charset="0"/>
              <a:buNone/>
            </a:pPr>
            <a:r>
              <a:rPr lang="zh-CN" altLang="en-US" sz="2000" spc="160" dirty="0">
                <a:solidFill>
                  <a:schemeClr val="bg1"/>
                </a:solidFill>
                <a:uFillTx/>
                <a:latin typeface="微软雅黑" panose="020B0503020204020204" charset="-122"/>
                <a:ea typeface="微软雅黑" panose="020B0503020204020204" charset="-122"/>
                <a:sym typeface="+mn-ea"/>
              </a:rPr>
              <a:t>Here is our solution:</a:t>
            </a:r>
            <a:endParaRPr lang="zh-CN" altLang="en-US" sz="2000"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lang="zh-CN" altLang="en-US" spc="160" dirty="0">
                <a:solidFill>
                  <a:schemeClr val="bg1"/>
                </a:solidFill>
                <a:uFillTx/>
                <a:latin typeface="微软雅黑" panose="020B0503020204020204" charset="-122"/>
                <a:ea typeface="微软雅黑" panose="020B0503020204020204" charset="-122"/>
                <a:sym typeface="+mn-ea"/>
              </a:rPr>
              <a:t>Look for design inspiration: Browsing design websites, referring to good portfolios, analyzing competing designs, etc., can provide inspiration for designers.</a:t>
            </a:r>
            <a:endParaRPr lang="zh-CN" altLang="en-US"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lang="zh-CN" altLang="en-US" spc="160" dirty="0">
                <a:solidFill>
                  <a:schemeClr val="bg1"/>
                </a:solidFill>
                <a:uFillTx/>
                <a:latin typeface="微软雅黑" panose="020B0503020204020204" charset="-122"/>
                <a:ea typeface="微软雅黑" panose="020B0503020204020204" charset="-122"/>
                <a:sym typeface="+mn-ea"/>
              </a:rPr>
              <a:t>Learn and master the design tools: Through watching tutorials and practical operation, gradually familiar with and master the UI design tools.</a:t>
            </a:r>
            <a:endParaRPr lang="zh-CN" altLang="en-US"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lang="zh-CN" altLang="en-US" spc="160" dirty="0">
                <a:solidFill>
                  <a:schemeClr val="bg1"/>
                </a:solidFill>
                <a:uFillTx/>
                <a:latin typeface="微软雅黑" panose="020B0503020204020204" charset="-122"/>
                <a:ea typeface="微软雅黑" panose="020B0503020204020204" charset="-122"/>
                <a:sym typeface="+mn-ea"/>
              </a:rPr>
              <a:t>Clear design goals: Before the design starts, clear design goals and constraints, which helps to reduce the confusion of design decisions.</a:t>
            </a:r>
            <a:endParaRPr lang="zh-CN" altLang="en-US"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lang="zh-CN" altLang="en-US" spc="160" dirty="0">
                <a:solidFill>
                  <a:schemeClr val="bg1"/>
                </a:solidFill>
                <a:uFillTx/>
                <a:latin typeface="微软雅黑" panose="020B0503020204020204" charset="-122"/>
                <a:ea typeface="微软雅黑" panose="020B0503020204020204" charset="-122"/>
                <a:sym typeface="+mn-ea"/>
              </a:rPr>
              <a:t>Establish an effective team collaboration process: Set clear communication channels, such as regular design review meetings, online collaboration tools, etc., to improve the efficiency of team collaboration, and actively listen to and integrate the opinions and suggestions of other team members.</a:t>
            </a:r>
            <a:endParaRPr lang="zh-CN" altLang="en-US" spc="160" dirty="0">
              <a:solidFill>
                <a:schemeClr val="bg1"/>
              </a:solidFill>
              <a:uFillTx/>
              <a:latin typeface="微软雅黑" panose="020B0503020204020204" charset="-122"/>
              <a:ea typeface="微软雅黑" panose="020B0503020204020204" charset="-122"/>
              <a:sym typeface="+mn-ea"/>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十字形 5"/>
          <p:cNvSpPr/>
          <p:nvPr/>
        </p:nvSpPr>
        <p:spPr>
          <a:xfrm>
            <a:off x="11205845" y="1407160"/>
            <a:ext cx="368935" cy="368935"/>
          </a:xfrm>
          <a:prstGeom prst="plus">
            <a:avLst>
              <a:gd name="adj" fmla="val 36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89405" y="5120005"/>
            <a:ext cx="736600" cy="736600"/>
          </a:xfrm>
          <a:prstGeom prst="rect">
            <a:avLst/>
          </a:prstGeom>
          <a:solidFill>
            <a:srgbClr val="FF6417">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2979646" y="1978489"/>
            <a:ext cx="6232828" cy="2891963"/>
            <a:chOff x="4692" y="2785"/>
            <a:chExt cx="9815" cy="4554"/>
          </a:xfrm>
        </p:grpSpPr>
        <p:grpSp>
          <p:nvGrpSpPr>
            <p:cNvPr id="19" name="组合 18"/>
            <p:cNvGrpSpPr/>
            <p:nvPr/>
          </p:nvGrpSpPr>
          <p:grpSpPr>
            <a:xfrm>
              <a:off x="8226" y="2785"/>
              <a:ext cx="2748" cy="2748"/>
              <a:chOff x="8218676" y="825943"/>
              <a:chExt cx="1745131" cy="1745131"/>
            </a:xfrm>
          </p:grpSpPr>
          <p:sp>
            <p:nvSpPr>
              <p:cNvPr id="20" name="圆角矩形 37"/>
              <p:cNvSpPr/>
              <p:nvPr>
                <p:custDataLst>
                  <p:tags r:id="rId1"/>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1" name="圆角矩形 1"/>
              <p:cNvSpPr/>
              <p:nvPr>
                <p:custDataLst>
                  <p:tags r:id="rId2"/>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2" name="椭圆 21"/>
              <p:cNvSpPr/>
              <p:nvPr>
                <p:custDataLst>
                  <p:tags r:id="rId3"/>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3" name="椭圆 22"/>
              <p:cNvSpPr/>
              <p:nvPr>
                <p:custDataLst>
                  <p:tags r:id="rId4"/>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4" name="椭圆 23"/>
              <p:cNvSpPr/>
              <p:nvPr>
                <p:custDataLst>
                  <p:tags r:id="rId5"/>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grpSp>
        <p:sp>
          <p:nvSpPr>
            <p:cNvPr id="25" name="文本框 24"/>
            <p:cNvSpPr txBox="1"/>
            <p:nvPr>
              <p:custDataLst>
                <p:tags r:id="rId6"/>
              </p:custDataLst>
            </p:nvPr>
          </p:nvSpPr>
          <p:spPr>
            <a:xfrm>
              <a:off x="4692" y="5887"/>
              <a:ext cx="9815" cy="1452"/>
            </a:xfrm>
            <a:prstGeom prst="rect">
              <a:avLst/>
            </a:prstGeom>
            <a:noFill/>
          </p:spPr>
          <p:txBody>
            <a:bodyPr wrap="square" rtlCol="0">
              <a:spAutoFit/>
            </a:bodyPr>
            <a:p>
              <a:pPr algn="ctr">
                <a:lnSpc>
                  <a:spcPct val="100000"/>
                </a:lnSpc>
                <a:buClrTx/>
                <a:buSzTx/>
                <a:buFontTx/>
                <a:buNone/>
              </a:pPr>
              <a:r>
                <a:rPr lang="zh-CN" altLang="en-US" sz="5400" b="1" dirty="0">
                  <a:solidFill>
                    <a:schemeClr val="bg1"/>
                  </a:solidFill>
                  <a:latin typeface="Calibri" panose="020F0502020204030204" pitchFamily="34" charset="0"/>
                  <a:cs typeface="Calibri" panose="020F0502020204030204" pitchFamily="34" charset="0"/>
                  <a:sym typeface="+mn-ea"/>
                </a:rPr>
                <a:t>Improvement Plan</a:t>
              </a:r>
              <a:endParaRPr lang="zh-CN" altLang="en-US" sz="5400" b="1" dirty="0">
                <a:solidFill>
                  <a:schemeClr val="bg1"/>
                </a:solidFill>
                <a:latin typeface="Calibri" panose="020F0502020204030204" pitchFamily="34" charset="0"/>
                <a:cs typeface="Calibri" panose="020F0502020204030204" pitchFamily="34" charset="0"/>
                <a:sym typeface="+mn-ea"/>
              </a:endParaRPr>
            </a:p>
          </p:txBody>
        </p:sp>
        <p:sp>
          <p:nvSpPr>
            <p:cNvPr id="33" name="文本框 32"/>
            <p:cNvSpPr txBox="1"/>
            <p:nvPr>
              <p:custDataLst>
                <p:tags r:id="rId7"/>
              </p:custDataLst>
            </p:nvPr>
          </p:nvSpPr>
          <p:spPr>
            <a:xfrm>
              <a:off x="8712" y="3699"/>
              <a:ext cx="1776" cy="1016"/>
            </a:xfrm>
            <a:prstGeom prst="rect">
              <a:avLst/>
            </a:prstGeom>
            <a:noFill/>
          </p:spPr>
          <p:txBody>
            <a:bodyPr wrap="square" rtlCol="0">
              <a:spAutoFit/>
            </a:bodyPr>
            <a:p>
              <a:pPr algn="ctr"/>
              <a:r>
                <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04</a:t>
              </a:r>
              <a:endPar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455" y="390525"/>
            <a:ext cx="22256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gn="ctr">
              <a:lnSpc>
                <a:spcPct val="100000"/>
              </a:lnSpc>
              <a:buClrTx/>
              <a:buSzTx/>
              <a:buFontTx/>
              <a:buNone/>
            </a:pPr>
            <a:r>
              <a:rPr lang="zh-CN" altLang="en-US" sz="1800" b="1" dirty="0">
                <a:solidFill>
                  <a:schemeClr val="bg1"/>
                </a:solidFill>
                <a:latin typeface="Calibri" panose="020F0502020204030204" pitchFamily="34" charset="0"/>
                <a:cs typeface="Calibri" panose="020F0502020204030204" pitchFamily="34" charset="0"/>
                <a:sym typeface="+mn-ea"/>
              </a:rPr>
              <a:t>Improvement Plan</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04</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14" name="Title 6"/>
          <p:cNvSpPr txBox="1"/>
          <p:nvPr>
            <p:custDataLst>
              <p:tags r:id="rId8"/>
            </p:custDataLst>
          </p:nvPr>
        </p:nvSpPr>
        <p:spPr>
          <a:xfrm>
            <a:off x="603885" y="1480820"/>
            <a:ext cx="10984230" cy="4062730"/>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SzPct val="80000"/>
              <a:buFont typeface="Wingdings" panose="05000000000000000000" charset="0"/>
              <a:buNone/>
            </a:pPr>
            <a:r>
              <a:rPr sz="2000" spc="160" dirty="0">
                <a:solidFill>
                  <a:schemeClr val="bg1"/>
                </a:solidFill>
                <a:uFillTx/>
                <a:latin typeface="微软雅黑" panose="020B0503020204020204" charset="-122"/>
                <a:ea typeface="微软雅黑" panose="020B0503020204020204" charset="-122"/>
                <a:sym typeface="+mn-ea"/>
              </a:rPr>
              <a:t>1. User feedback: </a:t>
            </a:r>
            <a:endParaRPr sz="2000"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sz="2000" spc="160" dirty="0">
                <a:solidFill>
                  <a:schemeClr val="bg1"/>
                </a:solidFill>
                <a:uFillTx/>
                <a:latin typeface="微软雅黑" panose="020B0503020204020204" charset="-122"/>
                <a:ea typeface="微软雅黑" panose="020B0503020204020204" charset="-122"/>
                <a:sym typeface="+mn-ea"/>
              </a:rPr>
              <a:t>User feedback is the most important source to improve the design. Users' opinions and suggestions on the interface can be collected through user tests, surveys or interviews, etc. According to the feedback, the design can be adjusted to better meet the needs of users.</a:t>
            </a:r>
            <a:endParaRPr sz="2000" spc="160" dirty="0">
              <a:solidFill>
                <a:schemeClr val="bg1"/>
              </a:solidFill>
              <a:uFillTx/>
              <a:latin typeface="微软雅黑" panose="020B0503020204020204" charset="-122"/>
              <a:ea typeface="微软雅黑" panose="020B0503020204020204" charset="-122"/>
              <a:sym typeface="+mn-ea"/>
            </a:endParaRPr>
          </a:p>
          <a:p>
            <a:pPr lvl="0" indent="0" algn="l" fontAlgn="ctr">
              <a:lnSpc>
                <a:spcPct val="130000"/>
              </a:lnSpc>
              <a:spcBef>
                <a:spcPts val="1200"/>
              </a:spcBef>
              <a:spcAft>
                <a:spcPts val="0"/>
              </a:spcAft>
              <a:buSzPct val="80000"/>
              <a:buFont typeface="Wingdings" panose="05000000000000000000" charset="0"/>
              <a:buNone/>
            </a:pPr>
            <a:r>
              <a:rPr sz="2000" spc="160" dirty="0">
                <a:solidFill>
                  <a:schemeClr val="bg1"/>
                </a:solidFill>
                <a:uFillTx/>
                <a:latin typeface="微软雅黑" panose="020B0503020204020204" charset="-122"/>
                <a:ea typeface="微软雅黑" panose="020B0503020204020204" charset="-122"/>
                <a:sym typeface="+mn-ea"/>
              </a:rPr>
              <a:t>2. Detail optimization: </a:t>
            </a:r>
            <a:endParaRPr sz="2000"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sz="2000" spc="160" dirty="0">
                <a:solidFill>
                  <a:schemeClr val="bg1"/>
                </a:solidFill>
                <a:uFillTx/>
                <a:latin typeface="微软雅黑" panose="020B0503020204020204" charset="-122"/>
                <a:ea typeface="微软雅黑" panose="020B0503020204020204" charset="-122"/>
                <a:sym typeface="+mn-ea"/>
              </a:rPr>
              <a:t>After the preliminary design is completed, UI designers will continue to optimize the interface color matching, interactive buttons, typesetting, text font and software logo design.</a:t>
            </a:r>
            <a:endParaRPr lang="en-US" altLang="zh-CN" sz="2000" spc="160" dirty="0">
              <a:solidFill>
                <a:schemeClr val="bg1"/>
              </a:solidFill>
              <a:uFillTx/>
              <a:latin typeface="微软雅黑" panose="020B0503020204020204" charset="-122"/>
              <a:ea typeface="微软雅黑" panose="020B0503020204020204" charset="-122"/>
              <a:sym typeface="+mn-ea"/>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iterate type="lt">
                                    <p:tmPct val="10000"/>
                                  </p:iterate>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250"/>
                                        <p:tgtEl>
                                          <p:spTgt spid="6">
                                            <p:txEl>
                                              <p:pRg st="0" end="0"/>
                                            </p:txEl>
                                          </p:spTgt>
                                        </p:tgtEl>
                                      </p:cBhvr>
                                    </p:animEffect>
                                    <p:anim calcmode="lin" valueType="num">
                                      <p:cBhvr>
                                        <p:cTn id="12" dur="25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455" y="390525"/>
            <a:ext cx="22256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gn="ctr">
              <a:lnSpc>
                <a:spcPct val="100000"/>
              </a:lnSpc>
              <a:buClrTx/>
              <a:buSzTx/>
              <a:buFontTx/>
              <a:buNone/>
            </a:pPr>
            <a:r>
              <a:rPr lang="zh-CN" altLang="en-US" sz="1800" b="1" dirty="0">
                <a:solidFill>
                  <a:schemeClr val="bg1"/>
                </a:solidFill>
                <a:latin typeface="Calibri" panose="020F0502020204030204" pitchFamily="34" charset="0"/>
                <a:cs typeface="Calibri" panose="020F0502020204030204" pitchFamily="34" charset="0"/>
                <a:sym typeface="+mn-ea"/>
              </a:rPr>
              <a:t>Improvement Plan</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04</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14" name="Title 6"/>
          <p:cNvSpPr txBox="1"/>
          <p:nvPr>
            <p:custDataLst>
              <p:tags r:id="rId8"/>
            </p:custDataLst>
          </p:nvPr>
        </p:nvSpPr>
        <p:spPr>
          <a:xfrm>
            <a:off x="603885" y="1493520"/>
            <a:ext cx="10984230" cy="4862830"/>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lvl="0" indent="0" algn="l" fontAlgn="ctr">
              <a:lnSpc>
                <a:spcPct val="130000"/>
              </a:lnSpc>
              <a:spcBef>
                <a:spcPts val="1200"/>
              </a:spcBef>
              <a:spcAft>
                <a:spcPts val="0"/>
              </a:spcAft>
              <a:buSzPct val="80000"/>
              <a:buFont typeface="Wingdings" panose="05000000000000000000" charset="0"/>
              <a:buNone/>
            </a:pPr>
            <a:r>
              <a:rPr sz="2000" spc="160" dirty="0">
                <a:solidFill>
                  <a:schemeClr val="bg1"/>
                </a:solidFill>
                <a:uFillTx/>
                <a:latin typeface="微软雅黑" panose="020B0503020204020204" charset="-122"/>
                <a:ea typeface="微软雅黑" panose="020B0503020204020204" charset="-122"/>
                <a:sym typeface="+mn-ea"/>
              </a:rPr>
              <a:t>3. Interactive experience: </a:t>
            </a:r>
            <a:endParaRPr sz="2000"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sz="2000" spc="160" dirty="0">
                <a:solidFill>
                  <a:schemeClr val="bg1"/>
                </a:solidFill>
                <a:uFillTx/>
                <a:latin typeface="微软雅黑" panose="020B0503020204020204" charset="-122"/>
                <a:ea typeface="微软雅黑" panose="020B0503020204020204" charset="-122"/>
                <a:sym typeface="+mn-ea"/>
              </a:rPr>
              <a:t>Designers will evaluate the interactive experience of the interface, checking whether the operation process is smooth and whether there are unnecessary steps or obstacles. Finally, they will optimize the interaction process and improve the efficiency of users to complete tasks.2. Detail optimization: </a:t>
            </a:r>
            <a:endParaRPr sz="2000" spc="160" dirty="0">
              <a:solidFill>
                <a:schemeClr val="bg1"/>
              </a:solidFill>
              <a:uFillTx/>
              <a:latin typeface="微软雅黑" panose="020B0503020204020204" charset="-122"/>
              <a:ea typeface="微软雅黑" panose="020B0503020204020204" charset="-122"/>
              <a:sym typeface="+mn-ea"/>
            </a:endParaRPr>
          </a:p>
          <a:p>
            <a:pPr lvl="0" indent="0" algn="l" fontAlgn="ctr">
              <a:lnSpc>
                <a:spcPct val="130000"/>
              </a:lnSpc>
              <a:spcBef>
                <a:spcPts val="1200"/>
              </a:spcBef>
              <a:spcAft>
                <a:spcPts val="0"/>
              </a:spcAft>
              <a:buSzPct val="80000"/>
              <a:buFont typeface="Arial" panose="020B0604020202020204" pitchFamily="34" charset="0"/>
              <a:buNone/>
            </a:pPr>
            <a:r>
              <a:rPr sz="2000" spc="160" dirty="0">
                <a:solidFill>
                  <a:schemeClr val="bg1"/>
                </a:solidFill>
                <a:uFillTx/>
                <a:latin typeface="微软雅黑" panose="020B0503020204020204" charset="-122"/>
                <a:ea typeface="微软雅黑" panose="020B0503020204020204" charset="-122"/>
                <a:sym typeface="+mn-ea"/>
              </a:rPr>
              <a:t>4. Responsiveness and adaptability: </a:t>
            </a:r>
            <a:endParaRPr sz="2000" spc="160" dirty="0">
              <a:solidFill>
                <a:schemeClr val="bg1"/>
              </a:solidFill>
              <a:uFillTx/>
              <a:latin typeface="微软雅黑" panose="020B0503020204020204" charset="-122"/>
              <a:ea typeface="微软雅黑" panose="020B0503020204020204" charset="-122"/>
              <a:sym typeface="+mn-ea"/>
            </a:endParaRPr>
          </a:p>
          <a:p>
            <a:pPr marL="342900" lvl="0" indent="-342900" algn="l" fontAlgn="ctr">
              <a:lnSpc>
                <a:spcPct val="130000"/>
              </a:lnSpc>
              <a:spcBef>
                <a:spcPts val="1200"/>
              </a:spcBef>
              <a:spcAft>
                <a:spcPts val="0"/>
              </a:spcAft>
              <a:buSzPct val="80000"/>
              <a:buFont typeface="Arial" panose="020B0604020202020204" pitchFamily="34" charset="0"/>
              <a:buChar char="•"/>
            </a:pPr>
            <a:r>
              <a:rPr sz="2000" spc="160" dirty="0">
                <a:solidFill>
                  <a:schemeClr val="bg1"/>
                </a:solidFill>
                <a:uFillTx/>
                <a:latin typeface="微软雅黑" panose="020B0503020204020204" charset="-122"/>
                <a:ea typeface="微软雅黑" panose="020B0503020204020204" charset="-122"/>
                <a:sym typeface="+mn-ea"/>
              </a:rPr>
              <a:t>Designers will examine how the design performs across devices, screen sizes and resolutions. At the same time, the image loading</a:t>
            </a:r>
            <a:r>
              <a:rPr lang="en-US" sz="2000" spc="160" dirty="0">
                <a:solidFill>
                  <a:schemeClr val="bg1"/>
                </a:solidFill>
                <a:uFillTx/>
                <a:latin typeface="微软雅黑" panose="020B0503020204020204" charset="-122"/>
                <a:ea typeface="微软雅黑" panose="020B0503020204020204" charset="-122"/>
                <a:sym typeface="+mn-ea"/>
              </a:rPr>
              <a:t> and</a:t>
            </a:r>
            <a:r>
              <a:rPr sz="2000" spc="160" dirty="0">
                <a:solidFill>
                  <a:schemeClr val="bg1"/>
                </a:solidFill>
                <a:uFillTx/>
                <a:latin typeface="微软雅黑" panose="020B0503020204020204" charset="-122"/>
                <a:ea typeface="微软雅黑" panose="020B0503020204020204" charset="-122"/>
                <a:sym typeface="+mn-ea"/>
              </a:rPr>
              <a:t> code</a:t>
            </a:r>
            <a:r>
              <a:rPr lang="en-US" sz="2000" spc="160" dirty="0">
                <a:solidFill>
                  <a:schemeClr val="bg1"/>
                </a:solidFill>
                <a:uFillTx/>
                <a:latin typeface="微软雅黑" panose="020B0503020204020204" charset="-122"/>
                <a:ea typeface="微软雅黑" panose="020B0503020204020204" charset="-122"/>
                <a:sym typeface="+mn-ea"/>
              </a:rPr>
              <a:t> </a:t>
            </a:r>
            <a:r>
              <a:rPr sz="2000" spc="160" dirty="0">
                <a:solidFill>
                  <a:schemeClr val="bg1"/>
                </a:solidFill>
                <a:uFillTx/>
                <a:latin typeface="微软雅黑" panose="020B0503020204020204" charset="-122"/>
                <a:ea typeface="微软雅黑" panose="020B0503020204020204" charset="-122"/>
                <a:sym typeface="+mn-ea"/>
              </a:rPr>
              <a:t> quality </a:t>
            </a:r>
            <a:r>
              <a:rPr lang="en-US" sz="2000" spc="160" dirty="0">
                <a:solidFill>
                  <a:schemeClr val="bg1"/>
                </a:solidFill>
                <a:uFillTx/>
                <a:latin typeface="微软雅黑" panose="020B0503020204020204" charset="-122"/>
                <a:ea typeface="微软雅黑" panose="020B0503020204020204" charset="-122"/>
                <a:sym typeface="+mn-ea"/>
              </a:rPr>
              <a:t>will be</a:t>
            </a:r>
            <a:r>
              <a:rPr sz="2000" spc="160" dirty="0">
                <a:solidFill>
                  <a:schemeClr val="bg1"/>
                </a:solidFill>
                <a:uFillTx/>
                <a:latin typeface="微软雅黑" panose="020B0503020204020204" charset="-122"/>
                <a:ea typeface="微软雅黑" panose="020B0503020204020204" charset="-122"/>
                <a:sym typeface="+mn-ea"/>
              </a:rPr>
              <a:t> checked to ensure that the interface loads quickly and the interaction is smooth</a:t>
            </a:r>
            <a:endParaRPr sz="2000" spc="160" dirty="0">
              <a:solidFill>
                <a:schemeClr val="bg1"/>
              </a:solidFill>
              <a:uFillTx/>
              <a:latin typeface="微软雅黑" panose="020B0503020204020204" charset="-122"/>
              <a:ea typeface="微软雅黑" panose="020B0503020204020204" charset="-122"/>
              <a:sym typeface="+mn-ea"/>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文本框 8"/>
          <p:cNvSpPr txBox="1"/>
          <p:nvPr/>
        </p:nvSpPr>
        <p:spPr>
          <a:xfrm>
            <a:off x="3892489" y="3314575"/>
            <a:ext cx="4407022" cy="1107996"/>
          </a:xfrm>
          <a:prstGeom prst="rect">
            <a:avLst/>
          </a:prstGeom>
          <a:noFill/>
        </p:spPr>
        <p:txBody>
          <a:bodyPr wrap="square" rtlCol="0">
            <a:spAutoFit/>
          </a:bodyPr>
          <a:p>
            <a:pPr algn="ctr"/>
            <a:r>
              <a:rPr lang="en-US" altLang="zh-CN" sz="6600" dirty="0">
                <a:ln w="22225">
                  <a:solidFill>
                    <a:schemeClr val="accent2"/>
                  </a:solidFill>
                  <a:prstDash val="solid"/>
                </a:ln>
                <a:gradFill>
                  <a:gsLst>
                    <a:gs pos="50000">
                      <a:schemeClr val="accent2"/>
                    </a:gs>
                    <a:gs pos="0">
                      <a:schemeClr val="accent2">
                        <a:lumMod val="25000"/>
                        <a:lumOff val="75000"/>
                      </a:schemeClr>
                    </a:gs>
                    <a:gs pos="100000">
                      <a:schemeClr val="accent2">
                        <a:lumMod val="85000"/>
                      </a:schemeClr>
                    </a:gs>
                  </a:gsLst>
                  <a:lin ang="5400000" scaled="1"/>
                </a:gradFill>
                <a:effectLst/>
                <a:latin typeface="Faster One" panose="02000505050000090004" pitchFamily="2" charset="0"/>
                <a:cs typeface="+mn-ea"/>
                <a:sym typeface="+mn-lt"/>
              </a:rPr>
              <a:t>THANKS</a:t>
            </a:r>
            <a:endParaRPr lang="en-US" altLang="zh-CN" sz="6600" dirty="0">
              <a:ln w="22225">
                <a:solidFill>
                  <a:schemeClr val="accent2"/>
                </a:solidFill>
                <a:prstDash val="solid"/>
              </a:ln>
              <a:gradFill>
                <a:gsLst>
                  <a:gs pos="50000">
                    <a:schemeClr val="accent2"/>
                  </a:gs>
                  <a:gs pos="0">
                    <a:schemeClr val="accent2">
                      <a:lumMod val="25000"/>
                      <a:lumOff val="75000"/>
                    </a:schemeClr>
                  </a:gs>
                  <a:gs pos="100000">
                    <a:schemeClr val="accent2">
                      <a:lumMod val="85000"/>
                    </a:schemeClr>
                  </a:gs>
                </a:gsLst>
                <a:lin ang="5400000" scaled="1"/>
              </a:gradFill>
              <a:effectLst/>
              <a:latin typeface="Faster One" panose="02000505050000090004" pitchFamily="2" charset="0"/>
              <a:cs typeface="+mn-ea"/>
              <a:sym typeface="+mn-lt"/>
            </a:endParaRPr>
          </a:p>
        </p:txBody>
      </p:sp>
      <p:grpSp>
        <p:nvGrpSpPr>
          <p:cNvPr id="4" name="组合 3"/>
          <p:cNvGrpSpPr/>
          <p:nvPr/>
        </p:nvGrpSpPr>
        <p:grpSpPr>
          <a:xfrm>
            <a:off x="8706485" y="5059045"/>
            <a:ext cx="2067560" cy="735965"/>
            <a:chOff x="13711" y="7967"/>
            <a:chExt cx="3256" cy="1159"/>
          </a:xfrm>
        </p:grpSpPr>
        <p:pic>
          <p:nvPicPr>
            <p:cNvPr id="11" name="图片 10"/>
            <p:cNvPicPr>
              <a:picLocks noChangeAspect="1"/>
            </p:cNvPicPr>
            <p:nvPr>
              <p:custDataLst>
                <p:tags r:id="rId1"/>
              </p:custDataLst>
            </p:nvPr>
          </p:nvPicPr>
          <p:blipFill>
            <a:blip r:embed="rId2">
              <a:alphaModFix amt="40000"/>
              <a:lum bright="48000" contrast="18000"/>
              <a:extLst>
                <a:ext uri="{28A0092B-C50C-407E-A947-70E740481C1C}">
                  <a14:useLocalDpi xmlns:a14="http://schemas.microsoft.com/office/drawing/2010/main" val="0"/>
                </a:ext>
              </a:extLst>
            </a:blip>
            <a:stretch>
              <a:fillRect/>
            </a:stretch>
          </p:blipFill>
          <p:spPr>
            <a:xfrm>
              <a:off x="13711" y="8698"/>
              <a:ext cx="2150" cy="428"/>
            </a:xfrm>
            <a:prstGeom prst="rect">
              <a:avLst/>
            </a:prstGeom>
          </p:spPr>
        </p:pic>
        <p:pic>
          <p:nvPicPr>
            <p:cNvPr id="13" name="图片 12"/>
            <p:cNvPicPr>
              <a:picLocks noChangeAspect="1"/>
            </p:cNvPicPr>
            <p:nvPr>
              <p:custDataLst>
                <p:tags r:id="rId3"/>
              </p:custDataLst>
            </p:nvPr>
          </p:nvPicPr>
          <p:blipFill>
            <a:blip r:embed="rId2">
              <a:duotone>
                <a:schemeClr val="bg2">
                  <a:shade val="45000"/>
                  <a:satMod val="135000"/>
                </a:schemeClr>
                <a:prstClr val="white"/>
              </a:duotone>
              <a:lum bright="24000"/>
              <a:extLst>
                <a:ext uri="{28A0092B-C50C-407E-A947-70E740481C1C}">
                  <a14:useLocalDpi xmlns:a14="http://schemas.microsoft.com/office/drawing/2010/main" val="0"/>
                </a:ext>
              </a:extLst>
            </a:blip>
            <a:stretch>
              <a:fillRect/>
            </a:stretch>
          </p:blipFill>
          <p:spPr>
            <a:xfrm>
              <a:off x="14817" y="7967"/>
              <a:ext cx="2150" cy="428"/>
            </a:xfrm>
            <a:prstGeom prst="rect">
              <a:avLst/>
            </a:prstGeom>
          </p:spPr>
        </p:pic>
      </p:grpSp>
      <p:grpSp>
        <p:nvGrpSpPr>
          <p:cNvPr id="25" name="组合 24"/>
          <p:cNvGrpSpPr/>
          <p:nvPr/>
        </p:nvGrpSpPr>
        <p:grpSpPr>
          <a:xfrm>
            <a:off x="4063365" y="2145030"/>
            <a:ext cx="3985260" cy="965200"/>
            <a:chOff x="6398" y="2587"/>
            <a:chExt cx="6276" cy="1520"/>
          </a:xfrm>
        </p:grpSpPr>
        <p:grpSp>
          <p:nvGrpSpPr>
            <p:cNvPr id="5" name="组合 4"/>
            <p:cNvGrpSpPr/>
            <p:nvPr/>
          </p:nvGrpSpPr>
          <p:grpSpPr>
            <a:xfrm>
              <a:off x="6398" y="2587"/>
              <a:ext cx="1520" cy="1520"/>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4"/>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5"/>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6"/>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7"/>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8"/>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9"/>
                </p:custDataLst>
              </p:nvPr>
            </p:nvSpPr>
            <p:spPr>
              <a:xfrm>
                <a:off x="283379" y="655660"/>
                <a:ext cx="652138" cy="460375"/>
              </a:xfrm>
              <a:prstGeom prst="rect">
                <a:avLst/>
              </a:prstGeom>
              <a:noFill/>
            </p:spPr>
            <p:txBody>
              <a:bodyPr wrap="square" rtlCol="0">
                <a:spAutoFit/>
              </a:bodyPr>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E</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grpSp>
          <p:nvGrpSpPr>
            <p:cNvPr id="6" name="组合 5"/>
            <p:cNvGrpSpPr/>
            <p:nvPr/>
          </p:nvGrpSpPr>
          <p:grpSpPr>
            <a:xfrm>
              <a:off x="8758" y="2587"/>
              <a:ext cx="1520" cy="1520"/>
              <a:chOff x="138736" y="409732"/>
              <a:chExt cx="965021" cy="965021"/>
            </a:xfrm>
          </p:grpSpPr>
          <p:grpSp>
            <p:nvGrpSpPr>
              <p:cNvPr id="7" name="组合 6"/>
              <p:cNvGrpSpPr/>
              <p:nvPr/>
            </p:nvGrpSpPr>
            <p:grpSpPr>
              <a:xfrm>
                <a:off x="138736" y="409732"/>
                <a:ext cx="965021" cy="965021"/>
                <a:chOff x="8218676" y="825943"/>
                <a:chExt cx="1745131" cy="1745131"/>
              </a:xfrm>
            </p:grpSpPr>
            <p:sp>
              <p:nvSpPr>
                <p:cNvPr id="8" name="圆角矩形 37"/>
                <p:cNvSpPr/>
                <p:nvPr>
                  <p:custDataLst>
                    <p:tags r:id="rId10"/>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0" name="圆角矩形 1"/>
                <p:cNvSpPr/>
                <p:nvPr>
                  <p:custDataLst>
                    <p:tags r:id="rId11"/>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2" name="椭圆 11"/>
                <p:cNvSpPr/>
                <p:nvPr>
                  <p:custDataLst>
                    <p:tags r:id="rId12"/>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13"/>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14"/>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6" name="文本框 15"/>
              <p:cNvSpPr txBox="1"/>
              <p:nvPr>
                <p:custDataLst>
                  <p:tags r:id="rId15"/>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N</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grpSp>
          <p:nvGrpSpPr>
            <p:cNvPr id="17" name="组合 16"/>
            <p:cNvGrpSpPr/>
            <p:nvPr/>
          </p:nvGrpSpPr>
          <p:grpSpPr>
            <a:xfrm>
              <a:off x="11154" y="2587"/>
              <a:ext cx="1520" cy="1520"/>
              <a:chOff x="138736" y="409732"/>
              <a:chExt cx="965021" cy="965021"/>
            </a:xfrm>
          </p:grpSpPr>
          <p:grpSp>
            <p:nvGrpSpPr>
              <p:cNvPr id="18" name="组合 17"/>
              <p:cNvGrpSpPr/>
              <p:nvPr/>
            </p:nvGrpSpPr>
            <p:grpSpPr>
              <a:xfrm>
                <a:off x="138736" y="409732"/>
                <a:ext cx="965021" cy="965021"/>
                <a:chOff x="8218676" y="825943"/>
                <a:chExt cx="1745131" cy="1745131"/>
              </a:xfrm>
            </p:grpSpPr>
            <p:sp>
              <p:nvSpPr>
                <p:cNvPr id="19" name="圆角矩形 37"/>
                <p:cNvSpPr/>
                <p:nvPr>
                  <p:custDataLst>
                    <p:tags r:id="rId16"/>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0" name="圆角矩形 1"/>
                <p:cNvSpPr/>
                <p:nvPr>
                  <p:custDataLst>
                    <p:tags r:id="rId17"/>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1" name="椭圆 20"/>
                <p:cNvSpPr/>
                <p:nvPr>
                  <p:custDataLst>
                    <p:tags r:id="rId18"/>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2" name="椭圆 21"/>
                <p:cNvSpPr/>
                <p:nvPr>
                  <p:custDataLst>
                    <p:tags r:id="rId19"/>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3" name="椭圆 22"/>
                <p:cNvSpPr/>
                <p:nvPr>
                  <p:custDataLst>
                    <p:tags r:id="rId20"/>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24" name="文本框 23"/>
              <p:cNvSpPr txBox="1"/>
              <p:nvPr>
                <p:custDataLst>
                  <p:tags r:id="rId21"/>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D</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gr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500"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十字形 5"/>
          <p:cNvSpPr/>
          <p:nvPr/>
        </p:nvSpPr>
        <p:spPr>
          <a:xfrm>
            <a:off x="11205845" y="1407160"/>
            <a:ext cx="368935" cy="368935"/>
          </a:xfrm>
          <a:prstGeom prst="plus">
            <a:avLst>
              <a:gd name="adj" fmla="val 36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589405" y="5120005"/>
            <a:ext cx="736600" cy="736600"/>
          </a:xfrm>
          <a:prstGeom prst="rect">
            <a:avLst/>
          </a:prstGeom>
          <a:solidFill>
            <a:srgbClr val="F679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2979420" y="1978489"/>
            <a:ext cx="6232525" cy="2891961"/>
            <a:chOff x="4692" y="2785"/>
            <a:chExt cx="9815" cy="4554"/>
          </a:xfrm>
        </p:grpSpPr>
        <p:grpSp>
          <p:nvGrpSpPr>
            <p:cNvPr id="19" name="组合 18"/>
            <p:cNvGrpSpPr/>
            <p:nvPr/>
          </p:nvGrpSpPr>
          <p:grpSpPr>
            <a:xfrm>
              <a:off x="8226" y="2785"/>
              <a:ext cx="2748" cy="2748"/>
              <a:chOff x="8218676" y="825943"/>
              <a:chExt cx="1745131" cy="1745131"/>
            </a:xfrm>
          </p:grpSpPr>
          <p:sp>
            <p:nvSpPr>
              <p:cNvPr id="20" name="圆角矩形 37"/>
              <p:cNvSpPr/>
              <p:nvPr>
                <p:custDataLst>
                  <p:tags r:id="rId1"/>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1" name="圆角矩形 1"/>
              <p:cNvSpPr/>
              <p:nvPr>
                <p:custDataLst>
                  <p:tags r:id="rId2"/>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2" name="椭圆 21"/>
              <p:cNvSpPr/>
              <p:nvPr>
                <p:custDataLst>
                  <p:tags r:id="rId3"/>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3" name="椭圆 22"/>
              <p:cNvSpPr/>
              <p:nvPr>
                <p:custDataLst>
                  <p:tags r:id="rId4"/>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sp>
            <p:nvSpPr>
              <p:cNvPr id="24" name="椭圆 23"/>
              <p:cNvSpPr/>
              <p:nvPr>
                <p:custDataLst>
                  <p:tags r:id="rId5"/>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prstClr val="black"/>
                  </a:solidFill>
                  <a:effectLst/>
                  <a:uLnTx/>
                  <a:uFillTx/>
                </a:endParaRPr>
              </a:p>
            </p:txBody>
          </p:sp>
        </p:grpSp>
        <p:sp>
          <p:nvSpPr>
            <p:cNvPr id="25" name="文本框 24"/>
            <p:cNvSpPr txBox="1"/>
            <p:nvPr>
              <p:custDataLst>
                <p:tags r:id="rId6"/>
              </p:custDataLst>
            </p:nvPr>
          </p:nvSpPr>
          <p:spPr>
            <a:xfrm>
              <a:off x="4692" y="5887"/>
              <a:ext cx="9815" cy="1452"/>
            </a:xfrm>
            <a:prstGeom prst="rect">
              <a:avLst/>
            </a:prstGeom>
            <a:noFill/>
          </p:spPr>
          <p:txBody>
            <a:bodyPr wrap="square" rtlCol="0">
              <a:spAutoFit/>
            </a:bodyPr>
            <a:p>
              <a:pPr algn="ctr">
                <a:lnSpc>
                  <a:spcPct val="100000"/>
                </a:lnSpc>
                <a:buClrTx/>
                <a:buSzTx/>
                <a:buFontTx/>
                <a:buNone/>
              </a:pPr>
              <a:r>
                <a:rPr lang="zh-CN" altLang="en-US" sz="5400" b="1">
                  <a:solidFill>
                    <a:schemeClr val="bg1"/>
                  </a:solidFill>
                  <a:latin typeface="Calibri" panose="020F0502020204030204" pitchFamily="34" charset="0"/>
                  <a:cs typeface="Calibri" panose="020F0502020204030204" pitchFamily="34" charset="0"/>
                  <a:sym typeface="+mn-ea"/>
                </a:rPr>
                <a:t>Project </a:t>
              </a:r>
              <a:r>
                <a:rPr lang="en-US" altLang="zh-CN" sz="5400" b="1">
                  <a:solidFill>
                    <a:schemeClr val="bg1"/>
                  </a:solidFill>
                  <a:latin typeface="Calibri" panose="020F0502020204030204" pitchFamily="34" charset="0"/>
                  <a:cs typeface="Calibri" panose="020F0502020204030204" pitchFamily="34" charset="0"/>
                  <a:sym typeface="+mn-ea"/>
                </a:rPr>
                <a:t>O</a:t>
              </a:r>
              <a:r>
                <a:rPr lang="zh-CN" altLang="en-US" sz="5400" b="1">
                  <a:solidFill>
                    <a:schemeClr val="bg1"/>
                  </a:solidFill>
                  <a:latin typeface="Calibri" panose="020F0502020204030204" pitchFamily="34" charset="0"/>
                  <a:cs typeface="Calibri" panose="020F0502020204030204" pitchFamily="34" charset="0"/>
                  <a:sym typeface="+mn-ea"/>
                </a:rPr>
                <a:t>verview</a:t>
              </a:r>
              <a:endParaRPr lang="en-US" altLang="zh-CN" sz="5400" b="1" dirty="0">
                <a:solidFill>
                  <a:schemeClr val="bg1"/>
                </a:solidFill>
                <a:latin typeface="Calibri" panose="020F0502020204030204" pitchFamily="34" charset="0"/>
                <a:cs typeface="+mn-ea"/>
                <a:sym typeface="+mn-ea"/>
              </a:endParaRPr>
            </a:p>
          </p:txBody>
        </p:sp>
        <p:sp>
          <p:nvSpPr>
            <p:cNvPr id="33" name="文本框 32"/>
            <p:cNvSpPr txBox="1"/>
            <p:nvPr>
              <p:custDataLst>
                <p:tags r:id="rId7"/>
              </p:custDataLst>
            </p:nvPr>
          </p:nvSpPr>
          <p:spPr>
            <a:xfrm>
              <a:off x="8712" y="3699"/>
              <a:ext cx="1776" cy="1016"/>
            </a:xfrm>
            <a:prstGeom prst="rect">
              <a:avLst/>
            </a:prstGeom>
            <a:noFill/>
          </p:spPr>
          <p:txBody>
            <a:bodyPr wrap="square" rtlCol="0">
              <a:spAutoFit/>
            </a:bodyPr>
            <a:p>
              <a:pPr algn="ctr"/>
              <a:r>
                <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36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4" name="文本框 3"/>
          <p:cNvSpPr txBox="1"/>
          <p:nvPr>
            <p:custDataLst>
              <p:tags r:id="rId8"/>
            </p:custDataLst>
          </p:nvPr>
        </p:nvSpPr>
        <p:spPr>
          <a:xfrm>
            <a:off x="972820" y="1455420"/>
            <a:ext cx="7498080" cy="739775"/>
          </a:xfrm>
          <a:prstGeom prst="rect">
            <a:avLst/>
          </a:prstGeom>
          <a:noFill/>
        </p:spPr>
        <p:txBody>
          <a:bodyPr wrap="square" rtlCol="0">
            <a:noAutofit/>
          </a:bodyPr>
          <a:p>
            <a:r>
              <a:rPr sz="2000">
                <a:solidFill>
                  <a:schemeClr val="bg1"/>
                </a:solidFill>
              </a:rPr>
              <a:t>UI development Tools:</a:t>
            </a:r>
            <a:endParaRPr sz="2000">
              <a:solidFill>
                <a:schemeClr val="bg1"/>
              </a:solidFill>
            </a:endParaRPr>
          </a:p>
          <a:p>
            <a:r>
              <a:rPr sz="2000">
                <a:solidFill>
                  <a:schemeClr val="bg1"/>
                </a:solidFill>
              </a:rPr>
              <a:t> Instant Design</a:t>
            </a:r>
            <a:r>
              <a:rPr lang="en-US" sz="2000">
                <a:solidFill>
                  <a:schemeClr val="bg1"/>
                </a:solidFill>
              </a:rPr>
              <a:t>(A prototyping platform for real-time collaboration)</a:t>
            </a:r>
            <a:endParaRPr lang="en-US" sz="2000">
              <a:solidFill>
                <a:schemeClr val="bg1"/>
              </a:solidFill>
            </a:endParaRPr>
          </a:p>
        </p:txBody>
      </p:sp>
      <p:pic>
        <p:nvPicPr>
          <p:cNvPr id="2" name="图片 1"/>
          <p:cNvPicPr>
            <a:picLocks noChangeAspect="1"/>
          </p:cNvPicPr>
          <p:nvPr>
            <p:custDataLst>
              <p:tags r:id="rId9"/>
            </p:custDataLst>
          </p:nvPr>
        </p:nvPicPr>
        <p:blipFill>
          <a:blip r:embed="rId10"/>
          <a:stretch>
            <a:fillRect/>
          </a:stretch>
        </p:blipFill>
        <p:spPr>
          <a:xfrm>
            <a:off x="2240280" y="2452370"/>
            <a:ext cx="7711440" cy="3561715"/>
          </a:xfrm>
          <a:prstGeom prst="rect">
            <a:avLst/>
          </a:prstGeom>
        </p:spPr>
      </p:pic>
      <p:sp>
        <p:nvSpPr>
          <p:cNvPr id="3" name="页脚占位符 2"/>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0-#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iterate type="lt">
                                    <p:tmPct val="10000"/>
                                  </p:iterate>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250"/>
                                        <p:tgtEl>
                                          <p:spTgt spid="6">
                                            <p:txEl>
                                              <p:pRg st="0" end="0"/>
                                            </p:txEl>
                                          </p:spTgt>
                                        </p:tgtEl>
                                      </p:cBhvr>
                                    </p:animEffect>
                                    <p:anim calcmode="lin" valueType="num">
                                      <p:cBhvr>
                                        <p:cTn id="12" dur="25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25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70"/>
          <p:cNvSpPr>
            <a:spLocks noChangeArrowheads="1"/>
          </p:cNvSpPr>
          <p:nvPr>
            <p:custDataLst>
              <p:tags r:id="rId1"/>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11" name="组合 10"/>
          <p:cNvGrpSpPr/>
          <p:nvPr/>
        </p:nvGrpSpPr>
        <p:grpSpPr>
          <a:xfrm>
            <a:off x="175785" y="144871"/>
            <a:ext cx="965021" cy="965021"/>
            <a:chOff x="138736" y="409732"/>
            <a:chExt cx="965021" cy="965021"/>
          </a:xfrm>
        </p:grpSpPr>
        <p:grpSp>
          <p:nvGrpSpPr>
            <p:cNvPr id="26" name="组合 25"/>
            <p:cNvGrpSpPr/>
            <p:nvPr/>
          </p:nvGrpSpPr>
          <p:grpSpPr>
            <a:xfrm>
              <a:off x="138736" y="409732"/>
              <a:ext cx="965021" cy="965021"/>
              <a:chOff x="8218676" y="825943"/>
              <a:chExt cx="1745131" cy="1745131"/>
            </a:xfrm>
          </p:grpSpPr>
          <p:sp>
            <p:nvSpPr>
              <p:cNvPr id="27" name="圆角矩形 37"/>
              <p:cNvSpPr/>
              <p:nvPr>
                <p:custDataLst>
                  <p:tags r:id="rId2"/>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8" name="圆角矩形 1"/>
              <p:cNvSpPr/>
              <p:nvPr>
                <p:custDataLst>
                  <p:tags r:id="rId3"/>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29" name="椭圆 28"/>
              <p:cNvSpPr/>
              <p:nvPr>
                <p:custDataLst>
                  <p:tags r:id="rId4"/>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0" name="椭圆 29"/>
              <p:cNvSpPr/>
              <p:nvPr>
                <p:custDataLst>
                  <p:tags r:id="rId5"/>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31" name="椭圆 30"/>
              <p:cNvSpPr/>
              <p:nvPr>
                <p:custDataLst>
                  <p:tags r:id="rId6"/>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32" name="文本框 31"/>
            <p:cNvSpPr txBox="1"/>
            <p:nvPr>
              <p:custDataLst>
                <p:tags r:id="rId7"/>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
        <p:nvSpPr>
          <p:cNvPr id="9" name="内容占位符 4"/>
          <p:cNvSpPr>
            <a:spLocks noGrp="1"/>
          </p:cNvSpPr>
          <p:nvPr>
            <p:custDataLst>
              <p:tags r:id="rId8"/>
            </p:custDataLst>
          </p:nvPr>
        </p:nvSpPr>
        <p:spPr>
          <a:xfrm>
            <a:off x="838200" y="1852295"/>
            <a:ext cx="10515600" cy="577215"/>
          </a:xfrm>
          <a:prstGeom prst="rect">
            <a:avLst/>
          </a:prstGeom>
        </p:spPr>
        <p:txBody>
          <a:bodyPr vert="horz" lIns="91440" tIns="45720" rIns="91440" bIns="45720" rtlCol="0" anchor="t" anchorCtr="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a:solidFill>
                  <a:schemeClr val="bg1"/>
                </a:solidFill>
                <a:latin typeface="Calibri" panose="020F0502020204030204" pitchFamily="34" charset="0"/>
                <a:cs typeface="Calibri" panose="020F0502020204030204" pitchFamily="34" charset="0"/>
              </a:rPr>
              <a:t>Project Name：</a:t>
            </a:r>
            <a:r>
              <a:rPr altLang="zh-CN" b="1">
                <a:solidFill>
                  <a:schemeClr val="bg1"/>
                </a:solidFill>
                <a:latin typeface="Calibri" panose="020F0502020204030204" pitchFamily="34" charset="0"/>
                <a:cs typeface="Calibri" panose="020F0502020204030204" pitchFamily="34" charset="0"/>
                <a:sym typeface="+mn-ea"/>
              </a:rPr>
              <a:t>MuYu </a:t>
            </a:r>
            <a:r>
              <a:rPr lang="en-US" b="1">
                <a:solidFill>
                  <a:schemeClr val="bg1"/>
                </a:solidFill>
                <a:latin typeface="Calibri" panose="020F0502020204030204" pitchFamily="34" charset="0"/>
                <a:cs typeface="Calibri" panose="020F0502020204030204" pitchFamily="34" charset="0"/>
                <a:sym typeface="+mn-ea"/>
              </a:rPr>
              <a:t>C</a:t>
            </a:r>
            <a:r>
              <a:rPr altLang="zh-CN" b="1">
                <a:solidFill>
                  <a:schemeClr val="bg1"/>
                </a:solidFill>
                <a:latin typeface="Calibri" panose="020F0502020204030204" pitchFamily="34" charset="0"/>
                <a:cs typeface="Calibri" panose="020F0502020204030204" pitchFamily="34" charset="0"/>
                <a:sym typeface="+mn-ea"/>
              </a:rPr>
              <a:t>ampus </a:t>
            </a:r>
            <a:r>
              <a:rPr lang="en-US" b="1">
                <a:solidFill>
                  <a:schemeClr val="bg1"/>
                </a:solidFill>
                <a:latin typeface="Calibri" panose="020F0502020204030204" pitchFamily="34" charset="0"/>
                <a:cs typeface="Calibri" panose="020F0502020204030204" pitchFamily="34" charset="0"/>
                <a:sym typeface="+mn-ea"/>
              </a:rPr>
              <a:t>S</a:t>
            </a:r>
            <a:r>
              <a:rPr altLang="zh-CN" b="1">
                <a:solidFill>
                  <a:schemeClr val="bg1"/>
                </a:solidFill>
                <a:latin typeface="Calibri" panose="020F0502020204030204" pitchFamily="34" charset="0"/>
                <a:cs typeface="Calibri" panose="020F0502020204030204" pitchFamily="34" charset="0"/>
                <a:sym typeface="+mn-ea"/>
              </a:rPr>
              <a:t>econd</a:t>
            </a:r>
            <a:r>
              <a:rPr lang="en-US" b="1">
                <a:solidFill>
                  <a:schemeClr val="bg1"/>
                </a:solidFill>
                <a:latin typeface="Calibri" panose="020F0502020204030204" pitchFamily="34" charset="0"/>
                <a:cs typeface="Calibri" panose="020F0502020204030204" pitchFamily="34" charset="0"/>
                <a:sym typeface="+mn-ea"/>
              </a:rPr>
              <a:t> H</a:t>
            </a:r>
            <a:r>
              <a:rPr altLang="zh-CN" b="1">
                <a:solidFill>
                  <a:schemeClr val="bg1"/>
                </a:solidFill>
                <a:latin typeface="Calibri" panose="020F0502020204030204" pitchFamily="34" charset="0"/>
                <a:cs typeface="Calibri" panose="020F0502020204030204" pitchFamily="34" charset="0"/>
                <a:sym typeface="+mn-ea"/>
              </a:rPr>
              <a:t>and </a:t>
            </a:r>
            <a:r>
              <a:rPr lang="en-US" b="1">
                <a:solidFill>
                  <a:schemeClr val="bg1"/>
                </a:solidFill>
                <a:latin typeface="Calibri" panose="020F0502020204030204" pitchFamily="34" charset="0"/>
                <a:cs typeface="Calibri" panose="020F0502020204030204" pitchFamily="34" charset="0"/>
                <a:sym typeface="+mn-ea"/>
              </a:rPr>
              <a:t>T</a:t>
            </a:r>
            <a:r>
              <a:rPr altLang="zh-CN" b="1">
                <a:solidFill>
                  <a:schemeClr val="bg1"/>
                </a:solidFill>
                <a:latin typeface="Calibri" panose="020F0502020204030204" pitchFamily="34" charset="0"/>
                <a:cs typeface="Calibri" panose="020F0502020204030204" pitchFamily="34" charset="0"/>
                <a:sym typeface="+mn-ea"/>
              </a:rPr>
              <a:t>rading </a:t>
            </a:r>
            <a:r>
              <a:rPr lang="en-US" b="1">
                <a:solidFill>
                  <a:schemeClr val="bg1"/>
                </a:solidFill>
                <a:latin typeface="Calibri" panose="020F0502020204030204" pitchFamily="34" charset="0"/>
                <a:cs typeface="Calibri" panose="020F0502020204030204" pitchFamily="34" charset="0"/>
                <a:sym typeface="+mn-ea"/>
              </a:rPr>
              <a:t>W</a:t>
            </a:r>
            <a:r>
              <a:rPr altLang="zh-CN" b="1">
                <a:solidFill>
                  <a:schemeClr val="bg1"/>
                </a:solidFill>
                <a:latin typeface="Calibri" panose="020F0502020204030204" pitchFamily="34" charset="0"/>
                <a:cs typeface="Calibri" panose="020F0502020204030204" pitchFamily="34" charset="0"/>
                <a:sym typeface="+mn-ea"/>
              </a:rPr>
              <a:t>e</a:t>
            </a:r>
            <a:r>
              <a:rPr lang="en-US" b="1">
                <a:solidFill>
                  <a:schemeClr val="bg1"/>
                </a:solidFill>
                <a:latin typeface="Calibri" panose="020F0502020204030204" pitchFamily="34" charset="0"/>
                <a:cs typeface="Calibri" panose="020F0502020204030204" pitchFamily="34" charset="0"/>
                <a:sym typeface="+mn-ea"/>
              </a:rPr>
              <a:t>C</a:t>
            </a:r>
            <a:r>
              <a:rPr altLang="zh-CN" b="1">
                <a:solidFill>
                  <a:schemeClr val="bg1"/>
                </a:solidFill>
                <a:latin typeface="Calibri" panose="020F0502020204030204" pitchFamily="34" charset="0"/>
                <a:cs typeface="Calibri" panose="020F0502020204030204" pitchFamily="34" charset="0"/>
                <a:sym typeface="+mn-ea"/>
              </a:rPr>
              <a:t>hat</a:t>
            </a:r>
            <a:r>
              <a:rPr lang="en-US" b="1">
                <a:solidFill>
                  <a:schemeClr val="bg1"/>
                </a:solidFill>
                <a:latin typeface="Calibri" panose="020F0502020204030204" pitchFamily="34" charset="0"/>
                <a:cs typeface="Calibri" panose="020F0502020204030204" pitchFamily="34" charset="0"/>
                <a:sym typeface="+mn-ea"/>
              </a:rPr>
              <a:t> M</a:t>
            </a:r>
            <a:r>
              <a:rPr altLang="zh-CN" b="1">
                <a:solidFill>
                  <a:schemeClr val="bg1"/>
                </a:solidFill>
                <a:latin typeface="Calibri" panose="020F0502020204030204" pitchFamily="34" charset="0"/>
                <a:cs typeface="Calibri" panose="020F0502020204030204" pitchFamily="34" charset="0"/>
                <a:sym typeface="+mn-ea"/>
              </a:rPr>
              <a:t>ini</a:t>
            </a:r>
            <a:r>
              <a:rPr lang="en-US" b="1">
                <a:solidFill>
                  <a:schemeClr val="bg1"/>
                </a:solidFill>
                <a:latin typeface="Calibri" panose="020F0502020204030204" pitchFamily="34" charset="0"/>
                <a:cs typeface="Calibri" panose="020F0502020204030204" pitchFamily="34" charset="0"/>
                <a:sym typeface="+mn-ea"/>
              </a:rPr>
              <a:t> P</a:t>
            </a:r>
            <a:r>
              <a:rPr altLang="zh-CN" b="1">
                <a:solidFill>
                  <a:schemeClr val="bg1"/>
                </a:solidFill>
                <a:latin typeface="Calibri" panose="020F0502020204030204" pitchFamily="34" charset="0"/>
                <a:cs typeface="Calibri" panose="020F0502020204030204" pitchFamily="34" charset="0"/>
                <a:sym typeface="+mn-ea"/>
              </a:rPr>
              <a:t>rogram</a:t>
            </a:r>
            <a:endParaRPr lang="en-US" altLang="zh-CN">
              <a:solidFill>
                <a:schemeClr val="bg1"/>
              </a:solidFill>
              <a:latin typeface="Calibri" panose="020F0502020204030204" pitchFamily="34" charset="0"/>
              <a:cs typeface="Calibri" panose="020F0502020204030204" pitchFamily="34" charset="0"/>
            </a:endParaRPr>
          </a:p>
          <a:p>
            <a:endParaRPr lang="en-US" altLang="zh-CN">
              <a:solidFill>
                <a:schemeClr val="bg1"/>
              </a:solidFill>
              <a:latin typeface="Calibri" panose="020F0502020204030204" pitchFamily="34" charset="0"/>
              <a:cs typeface="Calibri" panose="020F0502020204030204" pitchFamily="34" charset="0"/>
            </a:endParaRPr>
          </a:p>
          <a:p>
            <a:pPr marL="0" indent="0">
              <a:buNone/>
            </a:pPr>
            <a:endParaRPr lang="en-US" altLang="zh-CN">
              <a:solidFill>
                <a:schemeClr val="bg1"/>
              </a:solidFill>
              <a:latin typeface="Calibri" panose="020F0502020204030204" pitchFamily="34" charset="0"/>
              <a:cs typeface="Calibri" panose="020F0502020204030204" pitchFamily="34" charset="0"/>
            </a:endParaRPr>
          </a:p>
        </p:txBody>
      </p:sp>
      <p:pic>
        <p:nvPicPr>
          <p:cNvPr id="14" name="图片 13"/>
          <p:cNvPicPr>
            <a:picLocks noChangeAspect="1"/>
          </p:cNvPicPr>
          <p:nvPr>
            <p:custDataLst>
              <p:tags r:id="rId9"/>
            </p:custDataLst>
          </p:nvPr>
        </p:nvPicPr>
        <p:blipFill>
          <a:blip r:embed="rId10">
            <a:lum bright="-6000" contrast="48000"/>
          </a:blip>
          <a:srcRect l="2867" t="20440" r="52207" b="54083"/>
          <a:stretch>
            <a:fillRect/>
          </a:stretch>
        </p:blipFill>
        <p:spPr>
          <a:xfrm>
            <a:off x="2258695" y="2738755"/>
            <a:ext cx="4724400" cy="1852295"/>
          </a:xfrm>
          <a:prstGeom prst="rect">
            <a:avLst/>
          </a:prstGeom>
        </p:spPr>
      </p:pic>
      <p:pic>
        <p:nvPicPr>
          <p:cNvPr id="7" name="图片 6"/>
          <p:cNvPicPr>
            <a:picLocks noChangeAspect="1"/>
          </p:cNvPicPr>
          <p:nvPr>
            <p:custDataLst>
              <p:tags r:id="rId11"/>
            </p:custDataLst>
          </p:nvPr>
        </p:nvPicPr>
        <p:blipFill>
          <a:blip r:embed="rId10">
            <a:lum bright="-6000" contrast="42000"/>
          </a:blip>
          <a:srcRect l="30487" t="21278" r="53415" b="55830"/>
          <a:stretch>
            <a:fillRect/>
          </a:stretch>
        </p:blipFill>
        <p:spPr>
          <a:xfrm>
            <a:off x="8238490" y="2832735"/>
            <a:ext cx="1692910" cy="1664335"/>
          </a:xfrm>
          <a:prstGeom prst="ellipse">
            <a:avLst/>
          </a:prstGeom>
          <a:ln>
            <a:solidFill>
              <a:schemeClr val="accent2"/>
            </a:solidFill>
          </a:ln>
        </p:spPr>
      </p:pic>
      <p:sp>
        <p:nvSpPr>
          <p:cNvPr id="8" name="文本框 7"/>
          <p:cNvSpPr txBox="1"/>
          <p:nvPr/>
        </p:nvSpPr>
        <p:spPr>
          <a:xfrm>
            <a:off x="4102735" y="4735195"/>
            <a:ext cx="1036320" cy="398780"/>
          </a:xfrm>
          <a:prstGeom prst="rect">
            <a:avLst/>
          </a:prstGeom>
          <a:noFill/>
        </p:spPr>
        <p:txBody>
          <a:bodyPr wrap="square" rtlCol="0">
            <a:spAutoFit/>
          </a:bodyPr>
          <a:p>
            <a:r>
              <a:rPr lang="en-US" altLang="zh-CN" sz="2000" b="1">
                <a:solidFill>
                  <a:schemeClr val="bg1"/>
                </a:solidFill>
              </a:rPr>
              <a:t>Logo</a:t>
            </a:r>
            <a:endParaRPr lang="en-US" altLang="zh-CN" sz="2000" b="1">
              <a:solidFill>
                <a:schemeClr val="bg1"/>
              </a:solidFill>
            </a:endParaRPr>
          </a:p>
        </p:txBody>
      </p:sp>
      <p:sp>
        <p:nvSpPr>
          <p:cNvPr id="12" name="文本框 11"/>
          <p:cNvSpPr txBox="1"/>
          <p:nvPr>
            <p:custDataLst>
              <p:tags r:id="rId12"/>
            </p:custDataLst>
          </p:nvPr>
        </p:nvSpPr>
        <p:spPr>
          <a:xfrm>
            <a:off x="8759190" y="4735195"/>
            <a:ext cx="707390" cy="398780"/>
          </a:xfrm>
          <a:prstGeom prst="rect">
            <a:avLst/>
          </a:prstGeom>
          <a:noFill/>
        </p:spPr>
        <p:txBody>
          <a:bodyPr wrap="square" rtlCol="0">
            <a:spAutoFit/>
          </a:bodyPr>
          <a:p>
            <a:r>
              <a:rPr lang="en-US" altLang="zh-CN" sz="2000" b="1">
                <a:solidFill>
                  <a:schemeClr val="bg1"/>
                </a:solidFill>
              </a:rPr>
              <a:t>icon</a:t>
            </a:r>
            <a:endParaRPr lang="en-US" altLang="zh-CN" sz="2000" b="1">
              <a:solidFill>
                <a:schemeClr val="bg1"/>
              </a:solidFill>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591945" y="1109980"/>
            <a:ext cx="2447290" cy="454025"/>
          </a:xfrm>
          <a:prstGeom prst="rect">
            <a:avLst/>
          </a:prstGeom>
        </p:spPr>
        <p:txBody>
          <a:bodyPr vert="horz" lIns="91440" tIns="45720" rIns="91440" bIns="45720" rtlCol="0"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a:solidFill>
                  <a:schemeClr val="bg1"/>
                </a:solidFill>
                <a:latin typeface="Calibri" panose="020F0502020204030204" pitchFamily="34" charset="0"/>
                <a:cs typeface="Calibri" panose="020F0502020204030204" pitchFamily="34" charset="0"/>
              </a:rPr>
              <a:t>Main Interface</a:t>
            </a:r>
            <a:endParaRPr lang="zh-CN" altLang="en-US" sz="2400">
              <a:solidFill>
                <a:schemeClr val="bg1"/>
              </a:solidFill>
              <a:latin typeface="Calibri" panose="020F0502020204030204" pitchFamily="34" charset="0"/>
              <a:cs typeface="Calibri" panose="020F0502020204030204" pitchFamily="34" charset="0"/>
            </a:endParaRPr>
          </a:p>
          <a:p>
            <a:pPr marL="0" indent="0">
              <a:buNone/>
            </a:pPr>
            <a:endParaRPr lang="zh-CN" altLang="en-US"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5" name="图片 4"/>
          <p:cNvPicPr>
            <a:picLocks noChangeAspect="1"/>
          </p:cNvPicPr>
          <p:nvPr/>
        </p:nvPicPr>
        <p:blipFill>
          <a:blip r:embed="rId2"/>
          <a:stretch>
            <a:fillRect/>
          </a:stretch>
        </p:blipFill>
        <p:spPr>
          <a:xfrm>
            <a:off x="744855" y="1704340"/>
            <a:ext cx="10668635" cy="3840480"/>
          </a:xfrm>
          <a:prstGeom prst="rect">
            <a:avLst/>
          </a:prstGeom>
        </p:spPr>
      </p:pic>
      <p:sp>
        <p:nvSpPr>
          <p:cNvPr id="7" name="Rectangle 70"/>
          <p:cNvSpPr>
            <a:spLocks noChangeArrowheads="1"/>
          </p:cNvSpPr>
          <p:nvPr>
            <p:custDataLst>
              <p:tags r:id="rId3"/>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8" name="组合 7"/>
          <p:cNvGrpSpPr/>
          <p:nvPr/>
        </p:nvGrpSpPr>
        <p:grpSpPr>
          <a:xfrm>
            <a:off x="175785" y="144871"/>
            <a:ext cx="965021" cy="965021"/>
            <a:chOff x="138736" y="409732"/>
            <a:chExt cx="965021" cy="965021"/>
          </a:xfrm>
        </p:grpSpPr>
        <p:grpSp>
          <p:nvGrpSpPr>
            <p:cNvPr id="10" name="组合 9"/>
            <p:cNvGrpSpPr/>
            <p:nvPr/>
          </p:nvGrpSpPr>
          <p:grpSpPr>
            <a:xfrm>
              <a:off x="138736" y="409732"/>
              <a:ext cx="965021" cy="965021"/>
              <a:chOff x="8218676" y="825943"/>
              <a:chExt cx="1745131" cy="1745131"/>
            </a:xfrm>
          </p:grpSpPr>
          <p:sp>
            <p:nvSpPr>
              <p:cNvPr id="12" name="圆角矩形 37"/>
              <p:cNvSpPr/>
              <p:nvPr>
                <p:custDataLst>
                  <p:tags r:id="rId4"/>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圆角矩形 1"/>
              <p:cNvSpPr/>
              <p:nvPr>
                <p:custDataLst>
                  <p:tags r:id="rId5"/>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6"/>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7"/>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8"/>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7" name="文本框 16"/>
            <p:cNvSpPr txBox="1"/>
            <p:nvPr>
              <p:custDataLst>
                <p:tags r:id="rId9"/>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09980"/>
            <a:ext cx="2734945" cy="875030"/>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a:solidFill>
                  <a:schemeClr val="bg1"/>
                </a:solidFill>
                <a:latin typeface="Calibri" panose="020F0502020204030204" pitchFamily="34" charset="0"/>
                <a:cs typeface="Calibri" panose="020F0502020204030204" pitchFamily="34" charset="0"/>
              </a:rPr>
              <a:t>Guidance</a:t>
            </a:r>
            <a:r>
              <a:rPr sz="2400">
                <a:solidFill>
                  <a:schemeClr val="bg1"/>
                </a:solidFill>
                <a:latin typeface="Calibri" panose="020F0502020204030204" pitchFamily="34" charset="0"/>
                <a:cs typeface="Calibri" panose="020F0502020204030204" pitchFamily="34" charset="0"/>
              </a:rPr>
              <a:t> 1: </a:t>
            </a:r>
            <a:endParaRPr sz="2400">
              <a:solidFill>
                <a:schemeClr val="bg1"/>
              </a:solidFill>
              <a:latin typeface="Calibri" panose="020F0502020204030204" pitchFamily="34" charset="0"/>
              <a:cs typeface="Calibri" panose="020F0502020204030204" pitchFamily="34" charset="0"/>
            </a:endParaRPr>
          </a:p>
          <a:p>
            <a:pPr marL="0" indent="0">
              <a:buNone/>
            </a:pPr>
            <a:r>
              <a:rPr sz="2400">
                <a:solidFill>
                  <a:schemeClr val="bg1"/>
                </a:solidFill>
                <a:latin typeface="Calibri" panose="020F0502020204030204" pitchFamily="34" charset="0"/>
                <a:cs typeface="Calibri" panose="020F0502020204030204" pitchFamily="34" charset="0"/>
              </a:rPr>
              <a:t>Login registration</a:t>
            </a:r>
            <a:endParaRPr sz="2400">
              <a:solidFill>
                <a:schemeClr val="bg1"/>
              </a:solidFill>
              <a:latin typeface="Calibri" panose="020F0502020204030204" pitchFamily="34" charset="0"/>
              <a:cs typeface="Calibri" panose="020F0502020204030204" pitchFamily="34" charset="0"/>
            </a:endParaRPr>
          </a:p>
          <a:p>
            <a:pPr marL="0" indent="0">
              <a:buNone/>
            </a:pPr>
            <a:endParaRPr lang="en-US" altLang="zh-CN"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3" name="图片 2"/>
          <p:cNvPicPr>
            <a:picLocks noChangeAspect="1"/>
          </p:cNvPicPr>
          <p:nvPr/>
        </p:nvPicPr>
        <p:blipFill>
          <a:blip r:embed="rId2"/>
          <a:stretch>
            <a:fillRect/>
          </a:stretch>
        </p:blipFill>
        <p:spPr>
          <a:xfrm>
            <a:off x="4805045" y="1109980"/>
            <a:ext cx="2435860" cy="5178425"/>
          </a:xfrm>
          <a:prstGeom prst="rect">
            <a:avLst/>
          </a:prstGeom>
        </p:spPr>
      </p:pic>
      <p:pic>
        <p:nvPicPr>
          <p:cNvPr id="4" name="图片 3"/>
          <p:cNvPicPr>
            <a:picLocks noChangeAspect="1"/>
          </p:cNvPicPr>
          <p:nvPr/>
        </p:nvPicPr>
        <p:blipFill>
          <a:blip r:embed="rId3"/>
          <a:srcRect t="858"/>
          <a:stretch>
            <a:fillRect/>
          </a:stretch>
        </p:blipFill>
        <p:spPr>
          <a:xfrm>
            <a:off x="7454900" y="1109980"/>
            <a:ext cx="2369185" cy="5133975"/>
          </a:xfrm>
          <a:prstGeom prst="rect">
            <a:avLst/>
          </a:prstGeom>
        </p:spPr>
      </p:pic>
      <p:sp>
        <p:nvSpPr>
          <p:cNvPr id="5" name="Rectangle 70"/>
          <p:cNvSpPr>
            <a:spLocks noChangeArrowheads="1"/>
          </p:cNvSpPr>
          <p:nvPr>
            <p:custDataLst>
              <p:tags r:id="rId4"/>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7" name="组合 6"/>
          <p:cNvGrpSpPr/>
          <p:nvPr/>
        </p:nvGrpSpPr>
        <p:grpSpPr>
          <a:xfrm>
            <a:off x="175785" y="144871"/>
            <a:ext cx="965021" cy="965021"/>
            <a:chOff x="138736" y="409732"/>
            <a:chExt cx="965021" cy="965021"/>
          </a:xfrm>
        </p:grpSpPr>
        <p:grpSp>
          <p:nvGrpSpPr>
            <p:cNvPr id="8" name="组合 7"/>
            <p:cNvGrpSpPr/>
            <p:nvPr/>
          </p:nvGrpSpPr>
          <p:grpSpPr>
            <a:xfrm>
              <a:off x="138736" y="409732"/>
              <a:ext cx="965021" cy="965021"/>
              <a:chOff x="8218676" y="825943"/>
              <a:chExt cx="1745131" cy="1745131"/>
            </a:xfrm>
          </p:grpSpPr>
          <p:sp>
            <p:nvSpPr>
              <p:cNvPr id="10"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2"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椭圆 12"/>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6" name="文本框 15"/>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151255"/>
            <a:ext cx="2447290" cy="454025"/>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a:solidFill>
                  <a:schemeClr val="bg1"/>
                </a:solidFill>
                <a:latin typeface="Calibri" panose="020F0502020204030204" pitchFamily="34" charset="0"/>
                <a:cs typeface="Calibri" panose="020F0502020204030204" pitchFamily="34" charset="0"/>
              </a:rPr>
              <a:t>Guidance 2 Search</a:t>
            </a:r>
            <a:endParaRPr lang="en-US" altLang="zh-CN" sz="2400">
              <a:solidFill>
                <a:schemeClr val="bg1"/>
              </a:solidFill>
              <a:latin typeface="Calibri" panose="020F0502020204030204" pitchFamily="34" charset="0"/>
              <a:cs typeface="Calibri" panose="020F0502020204030204" pitchFamily="34" charset="0"/>
            </a:endParaRPr>
          </a:p>
          <a:p>
            <a:pPr marL="0" indent="0">
              <a:buNone/>
            </a:pPr>
            <a:endParaRPr lang="en-US" altLang="zh-CN"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5" name="图片 4"/>
          <p:cNvPicPr>
            <a:picLocks noChangeAspect="1"/>
          </p:cNvPicPr>
          <p:nvPr>
            <p:custDataLst>
              <p:tags r:id="rId2"/>
            </p:custDataLst>
          </p:nvPr>
        </p:nvPicPr>
        <p:blipFill>
          <a:blip r:embed="rId3"/>
          <a:srcRect t="1600"/>
          <a:stretch>
            <a:fillRect/>
          </a:stretch>
        </p:blipFill>
        <p:spPr>
          <a:xfrm>
            <a:off x="2830830" y="1971675"/>
            <a:ext cx="6302375" cy="4336415"/>
          </a:xfrm>
          <a:prstGeom prst="rect">
            <a:avLst/>
          </a:prstGeom>
        </p:spPr>
      </p:pic>
      <p:sp>
        <p:nvSpPr>
          <p:cNvPr id="7" name="Rectangle 70"/>
          <p:cNvSpPr>
            <a:spLocks noChangeArrowheads="1"/>
          </p:cNvSpPr>
          <p:nvPr>
            <p:custDataLst>
              <p:tags r:id="rId4"/>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8" name="组合 7"/>
          <p:cNvGrpSpPr/>
          <p:nvPr/>
        </p:nvGrpSpPr>
        <p:grpSpPr>
          <a:xfrm>
            <a:off x="175785" y="144871"/>
            <a:ext cx="965021" cy="965021"/>
            <a:chOff x="138736" y="409732"/>
            <a:chExt cx="965021" cy="965021"/>
          </a:xfrm>
        </p:grpSpPr>
        <p:grpSp>
          <p:nvGrpSpPr>
            <p:cNvPr id="10" name="组合 9"/>
            <p:cNvGrpSpPr/>
            <p:nvPr/>
          </p:nvGrpSpPr>
          <p:grpSpPr>
            <a:xfrm>
              <a:off x="138736" y="409732"/>
              <a:ext cx="965021" cy="965021"/>
              <a:chOff x="8218676" y="825943"/>
              <a:chExt cx="1745131" cy="1745131"/>
            </a:xfrm>
          </p:grpSpPr>
          <p:sp>
            <p:nvSpPr>
              <p:cNvPr id="12" name="圆角矩形 37"/>
              <p:cNvSpPr/>
              <p:nvPr>
                <p:custDataLst>
                  <p:tags r:id="rId5"/>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3" name="圆角矩形 1"/>
              <p:cNvSpPr/>
              <p:nvPr>
                <p:custDataLst>
                  <p:tags r:id="rId6"/>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椭圆 13"/>
              <p:cNvSpPr/>
              <p:nvPr>
                <p:custDataLst>
                  <p:tags r:id="rId7"/>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8"/>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9"/>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7" name="文本框 16"/>
            <p:cNvSpPr txBox="1"/>
            <p:nvPr>
              <p:custDataLst>
                <p:tags r:id="rId10"/>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内容占位符 4"/>
          <p:cNvSpPr>
            <a:spLocks noGrp="1"/>
          </p:cNvSpPr>
          <p:nvPr>
            <p:custDataLst>
              <p:tags r:id="rId1"/>
            </p:custDataLst>
          </p:nvPr>
        </p:nvSpPr>
        <p:spPr>
          <a:xfrm>
            <a:off x="1227455" y="1010285"/>
            <a:ext cx="1912620" cy="675640"/>
          </a:xfrm>
          <a:prstGeom prst="rect">
            <a:avLst/>
          </a:prstGeom>
        </p:spPr>
        <p:txBody>
          <a:bodyPr vert="horz" lIns="91440" tIns="45720" rIns="91440" bIns="45720" rtlCol="0" anchor="t" anchorCtr="0"/>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a:solidFill>
                  <a:schemeClr val="bg1"/>
                </a:solidFill>
                <a:latin typeface="Calibri" panose="020F0502020204030204" pitchFamily="34" charset="0"/>
                <a:cs typeface="Calibri" panose="020F0502020204030204" pitchFamily="34" charset="0"/>
              </a:rPr>
              <a:t>Guidance</a:t>
            </a:r>
            <a:r>
              <a:rPr lang="zh-CN" sz="2400">
                <a:solidFill>
                  <a:schemeClr val="bg1"/>
                </a:solidFill>
                <a:latin typeface="Calibri" panose="020F0502020204030204" pitchFamily="34" charset="0"/>
                <a:cs typeface="Calibri" panose="020F0502020204030204" pitchFamily="34" charset="0"/>
              </a:rPr>
              <a:t> </a:t>
            </a:r>
            <a:r>
              <a:rPr lang="en-US" altLang="zh-CN" sz="2400">
                <a:solidFill>
                  <a:schemeClr val="bg1"/>
                </a:solidFill>
                <a:latin typeface="Calibri" panose="020F0502020204030204" pitchFamily="34" charset="0"/>
                <a:cs typeface="Calibri" panose="020F0502020204030204" pitchFamily="34" charset="0"/>
              </a:rPr>
              <a:t>3</a:t>
            </a:r>
            <a:r>
              <a:rPr lang="zh-CN" sz="2400">
                <a:solidFill>
                  <a:schemeClr val="bg1"/>
                </a:solidFill>
                <a:latin typeface="Calibri" panose="020F0502020204030204" pitchFamily="34" charset="0"/>
                <a:cs typeface="Calibri" panose="020F0502020204030204" pitchFamily="34" charset="0"/>
              </a:rPr>
              <a:t>: Purchase</a:t>
            </a:r>
            <a:endParaRPr lang="zh-CN" sz="2400">
              <a:solidFill>
                <a:schemeClr val="bg1"/>
              </a:solidFill>
              <a:latin typeface="Calibri" panose="020F0502020204030204" pitchFamily="34" charset="0"/>
              <a:cs typeface="Calibri" panose="020F0502020204030204" pitchFamily="34" charset="0"/>
            </a:endParaRPr>
          </a:p>
        </p:txBody>
      </p:sp>
      <p:sp>
        <p:nvSpPr>
          <p:cNvPr id="2" name="页脚占位符 1"/>
          <p:cNvSpPr>
            <a:spLocks noGrp="1"/>
          </p:cNvSpPr>
          <p:nvPr>
            <p:ph type="ftr" sz="quarter" idx="11"/>
          </p:nvPr>
        </p:nvSpPr>
        <p:spPr/>
        <p:txBody>
          <a:bodyPr/>
          <a:p>
            <a:r>
              <a:rPr lang="zh-CN" altLang="en-US"/>
              <a:t>Made by MUYU Software Engineering Team</a:t>
            </a:r>
            <a:endParaRPr lang="zh-CN" altLang="en-US"/>
          </a:p>
        </p:txBody>
      </p:sp>
      <p:pic>
        <p:nvPicPr>
          <p:cNvPr id="5" name="图片 4"/>
          <p:cNvPicPr>
            <a:picLocks noChangeAspect="1"/>
          </p:cNvPicPr>
          <p:nvPr>
            <p:custDataLst>
              <p:tags r:id="rId2"/>
            </p:custDataLst>
          </p:nvPr>
        </p:nvPicPr>
        <p:blipFill>
          <a:blip r:embed="rId3"/>
          <a:stretch>
            <a:fillRect/>
          </a:stretch>
        </p:blipFill>
        <p:spPr>
          <a:xfrm>
            <a:off x="1227455" y="1784350"/>
            <a:ext cx="8194675" cy="4474210"/>
          </a:xfrm>
          <a:prstGeom prst="rect">
            <a:avLst/>
          </a:prstGeom>
        </p:spPr>
      </p:pic>
      <p:pic>
        <p:nvPicPr>
          <p:cNvPr id="7" name="图片 6"/>
          <p:cNvPicPr>
            <a:picLocks noChangeAspect="1"/>
          </p:cNvPicPr>
          <p:nvPr>
            <p:custDataLst>
              <p:tags r:id="rId4"/>
            </p:custDataLst>
          </p:nvPr>
        </p:nvPicPr>
        <p:blipFill>
          <a:blip r:embed="rId5"/>
          <a:stretch>
            <a:fillRect/>
          </a:stretch>
        </p:blipFill>
        <p:spPr>
          <a:xfrm>
            <a:off x="9422130" y="1784985"/>
            <a:ext cx="2069465" cy="4473575"/>
          </a:xfrm>
          <a:prstGeom prst="rect">
            <a:avLst/>
          </a:prstGeom>
        </p:spPr>
      </p:pic>
      <p:sp>
        <p:nvSpPr>
          <p:cNvPr id="8" name="Rectangle 70"/>
          <p:cNvSpPr>
            <a:spLocks noChangeArrowheads="1"/>
          </p:cNvSpPr>
          <p:nvPr>
            <p:custDataLst>
              <p:tags r:id="rId6"/>
            </p:custDataLst>
          </p:nvPr>
        </p:nvSpPr>
        <p:spPr bwMode="auto">
          <a:xfrm>
            <a:off x="1227573" y="416717"/>
            <a:ext cx="182513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13130">
              <a:lnSpc>
                <a:spcPct val="90000"/>
              </a:lnSpc>
              <a:spcBef>
                <a:spcPts val="1000"/>
              </a:spcBef>
              <a:buFont typeface="Arial" panose="020B0604020202020204" pitchFamily="34" charset="0"/>
              <a:buChar char="•"/>
              <a:defRPr sz="2800">
                <a:solidFill>
                  <a:srgbClr val="595959"/>
                </a:solidFill>
                <a:latin typeface="Calibri Light" panose="020F0302020204030204" charset="0"/>
                <a:cs typeface="Roboto Light" pitchFamily="2" charset="0"/>
              </a:defRPr>
            </a:lvl1pPr>
            <a:lvl2pPr marL="742950" indent="-285750" defTabSz="913130">
              <a:lnSpc>
                <a:spcPct val="90000"/>
              </a:lnSpc>
              <a:spcBef>
                <a:spcPts val="500"/>
              </a:spcBef>
              <a:buFont typeface="Arial" panose="020B0604020202020204" pitchFamily="34" charset="0"/>
              <a:buChar char="•"/>
              <a:defRPr sz="2400">
                <a:solidFill>
                  <a:srgbClr val="595959"/>
                </a:solidFill>
                <a:latin typeface="Calibri Light" panose="020F0302020204030204" charset="0"/>
                <a:cs typeface="Roboto Light" pitchFamily="2" charset="0"/>
              </a:defRPr>
            </a:lvl2pPr>
            <a:lvl3pPr marL="11430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3pPr>
            <a:lvl4pPr marL="16002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4pPr>
            <a:lvl5pPr marL="2057400" indent="-228600" defTabSz="913130">
              <a:lnSpc>
                <a:spcPct val="90000"/>
              </a:lnSpc>
              <a:spcBef>
                <a:spcPts val="500"/>
              </a:spcBef>
              <a:buFont typeface="Arial" panose="020B0604020202020204" pitchFamily="34" charset="0"/>
              <a:buChar char="•"/>
              <a:defRPr sz="2000">
                <a:solidFill>
                  <a:srgbClr val="595959"/>
                </a:solidFill>
                <a:latin typeface="Calibri Light" panose="020F0302020204030204" charset="0"/>
                <a:cs typeface="Roboto Light" pitchFamily="2" charset="0"/>
              </a:defRPr>
            </a:lvl5pPr>
            <a:lvl6pPr marL="25146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6pPr>
            <a:lvl7pPr marL="29718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7pPr>
            <a:lvl8pPr marL="34290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8pPr>
            <a:lvl9pPr marL="3886200" indent="-228600" defTabSz="913130" eaLnBrk="0" fontAlgn="base" hangingPunct="0">
              <a:lnSpc>
                <a:spcPct val="90000"/>
              </a:lnSpc>
              <a:spcBef>
                <a:spcPts val="500"/>
              </a:spcBef>
              <a:spcAft>
                <a:spcPct val="0"/>
              </a:spcAft>
              <a:buFont typeface="Arial" panose="020B0604020202020204" pitchFamily="34" charset="0"/>
              <a:buChar char="•"/>
              <a:defRPr sz="2000">
                <a:solidFill>
                  <a:srgbClr val="595959"/>
                </a:solidFill>
                <a:latin typeface="Calibri Light" panose="020F0302020204030204" charset="0"/>
                <a:cs typeface="Roboto Light" pitchFamily="2" charset="0"/>
              </a:defRPr>
            </a:lvl9pPr>
          </a:lstStyle>
          <a:p>
            <a:pPr>
              <a:lnSpc>
                <a:spcPct val="100000"/>
              </a:lnSpc>
              <a:spcBef>
                <a:spcPct val="0"/>
              </a:spcBef>
              <a:buNone/>
            </a:pPr>
            <a:r>
              <a:rPr lang="zh-CN" altLang="en-US" sz="1800" b="1">
                <a:solidFill>
                  <a:schemeClr val="bg1"/>
                </a:solidFill>
                <a:latin typeface="Calibri" panose="020F0502020204030204" pitchFamily="34" charset="0"/>
                <a:cs typeface="Calibri" panose="020F0502020204030204" pitchFamily="34" charset="0"/>
                <a:sym typeface="+mn-ea"/>
              </a:rPr>
              <a:t>Project </a:t>
            </a:r>
            <a:r>
              <a:rPr lang="en-US" altLang="zh-CN" sz="1800" b="1">
                <a:solidFill>
                  <a:schemeClr val="bg1"/>
                </a:solidFill>
                <a:latin typeface="Calibri" panose="020F0502020204030204" pitchFamily="34" charset="0"/>
                <a:cs typeface="Calibri" panose="020F0502020204030204" pitchFamily="34" charset="0"/>
                <a:sym typeface="+mn-ea"/>
              </a:rPr>
              <a:t>O</a:t>
            </a:r>
            <a:r>
              <a:rPr lang="zh-CN" altLang="en-US" sz="1800" b="1">
                <a:solidFill>
                  <a:schemeClr val="bg1"/>
                </a:solidFill>
                <a:latin typeface="Calibri" panose="020F0502020204030204" pitchFamily="34" charset="0"/>
                <a:cs typeface="Calibri" panose="020F0502020204030204" pitchFamily="34" charset="0"/>
                <a:sym typeface="+mn-ea"/>
              </a:rPr>
              <a:t>verview</a:t>
            </a:r>
            <a:endParaRPr lang="zh-CN" altLang="en-US" sz="1800" b="1" noProof="1">
              <a:solidFill>
                <a:schemeClr val="bg1"/>
              </a:solidFill>
              <a:latin typeface="+mn-ea"/>
              <a:cs typeface="Arial" panose="020B0604020202020204" pitchFamily="34" charset="0"/>
            </a:endParaRPr>
          </a:p>
        </p:txBody>
      </p:sp>
      <p:grpSp>
        <p:nvGrpSpPr>
          <p:cNvPr id="10" name="组合 9"/>
          <p:cNvGrpSpPr/>
          <p:nvPr/>
        </p:nvGrpSpPr>
        <p:grpSpPr>
          <a:xfrm>
            <a:off x="175785" y="144871"/>
            <a:ext cx="965021" cy="965021"/>
            <a:chOff x="138736" y="409732"/>
            <a:chExt cx="965021" cy="965021"/>
          </a:xfrm>
        </p:grpSpPr>
        <p:grpSp>
          <p:nvGrpSpPr>
            <p:cNvPr id="12" name="组合 11"/>
            <p:cNvGrpSpPr/>
            <p:nvPr/>
          </p:nvGrpSpPr>
          <p:grpSpPr>
            <a:xfrm>
              <a:off x="138736" y="409732"/>
              <a:ext cx="965021" cy="965021"/>
              <a:chOff x="8218676" y="825943"/>
              <a:chExt cx="1745131" cy="1745131"/>
            </a:xfrm>
          </p:grpSpPr>
          <p:sp>
            <p:nvSpPr>
              <p:cNvPr id="13" name="圆角矩形 37"/>
              <p:cNvSpPr/>
              <p:nvPr>
                <p:custDataLst>
                  <p:tags r:id="rId7"/>
                </p:custDataLst>
              </p:nvPr>
            </p:nvSpPr>
            <p:spPr>
              <a:xfrm>
                <a:off x="8218676" y="825943"/>
                <a:ext cx="1745131" cy="1745131"/>
              </a:xfrm>
              <a:prstGeom prst="roundRect">
                <a:avLst/>
              </a:prstGeom>
              <a:gradFill flip="none" rotWithShape="1">
                <a:gsLst>
                  <a:gs pos="100000">
                    <a:srgbClr val="DBDBDB"/>
                  </a:gs>
                  <a:gs pos="0">
                    <a:srgbClr val="FFFFFF"/>
                  </a:gs>
                </a:gsLst>
                <a:lin ang="2700000" scaled="1"/>
                <a:tileRect/>
              </a:gradFill>
              <a:ln w="25400" cap="flat" cmpd="sng" algn="ctr">
                <a:noFill/>
                <a:prstDash val="solid"/>
              </a:ln>
              <a:effectLst>
                <a:outerShdw blurRad="177800" dist="76200" dir="2700000" algn="tl" rotWithShape="0">
                  <a:prstClr val="black">
                    <a:alpha val="26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4" name="圆角矩形 1"/>
              <p:cNvSpPr/>
              <p:nvPr>
                <p:custDataLst>
                  <p:tags r:id="rId8"/>
                </p:custDataLst>
              </p:nvPr>
            </p:nvSpPr>
            <p:spPr>
              <a:xfrm>
                <a:off x="8218676" y="825943"/>
                <a:ext cx="1745131" cy="1745131"/>
              </a:xfrm>
              <a:prstGeom prst="roundRect">
                <a:avLst/>
              </a:prstGeom>
              <a:gradFill flip="none" rotWithShape="1">
                <a:gsLst>
                  <a:gs pos="0">
                    <a:srgbClr val="E6E6E6"/>
                  </a:gs>
                  <a:gs pos="100000">
                    <a:srgbClr val="FFFFFF"/>
                  </a:gs>
                </a:gsLst>
                <a:lin ang="2700000" scaled="1"/>
                <a:tileRect/>
              </a:gradFill>
              <a:ln w="25400" cap="flat" cmpd="sng" algn="ctr">
                <a:noFill/>
                <a:prstDash val="solid"/>
              </a:ln>
              <a:effectLst>
                <a:softEdge rad="254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5" name="椭圆 14"/>
              <p:cNvSpPr/>
              <p:nvPr>
                <p:custDataLst>
                  <p:tags r:id="rId9"/>
                </p:custDataLst>
              </p:nvPr>
            </p:nvSpPr>
            <p:spPr>
              <a:xfrm>
                <a:off x="8398586" y="1005853"/>
                <a:ext cx="1385310" cy="1385310"/>
              </a:xfrm>
              <a:prstGeom prst="ellipse">
                <a:avLst/>
              </a:prstGeom>
              <a:gradFill>
                <a:gsLst>
                  <a:gs pos="0">
                    <a:srgbClr val="FFFFFF"/>
                  </a:gs>
                  <a:gs pos="100000">
                    <a:srgbClr val="C9C9C9"/>
                  </a:gs>
                </a:gsLst>
                <a:lin ang="2700000" scaled="1"/>
              </a:gradFill>
              <a:ln w="25400" cap="flat" cmpd="sng" algn="ctr">
                <a:noFill/>
                <a:prstDash val="solid"/>
              </a:ln>
              <a:effectLst>
                <a:innerShdw blurRad="114300" dist="25400" dir="13500000">
                  <a:prstClr val="black">
                    <a:alpha val="27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6" name="椭圆 15"/>
              <p:cNvSpPr/>
              <p:nvPr>
                <p:custDataLst>
                  <p:tags r:id="rId10"/>
                </p:custDataLst>
              </p:nvPr>
            </p:nvSpPr>
            <p:spPr>
              <a:xfrm>
                <a:off x="8611438" y="1218705"/>
                <a:ext cx="959606" cy="959606"/>
              </a:xfrm>
              <a:prstGeom prst="ellipse">
                <a:avLst/>
              </a:prstGeom>
              <a:solidFill>
                <a:srgbClr val="7FCCC5"/>
              </a:solidFill>
              <a:ln w="28575" cap="flat" cmpd="sng" algn="ctr">
                <a:gradFill flip="none" rotWithShape="1">
                  <a:gsLst>
                    <a:gs pos="0">
                      <a:srgbClr val="B6B6B6"/>
                    </a:gs>
                    <a:gs pos="100000">
                      <a:srgbClr val="FFFFFF"/>
                    </a:gs>
                  </a:gsLst>
                  <a:lin ang="2700000" scaled="1"/>
                  <a:tileRect/>
                </a:gradFill>
                <a:prstDash val="solid"/>
              </a:ln>
              <a:effectLst>
                <a:innerShdw blurRad="152400" dist="63500" dir="13500000">
                  <a:prstClr val="black">
                    <a:alpha val="4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sp>
            <p:nvSpPr>
              <p:cNvPr id="17" name="椭圆 16"/>
              <p:cNvSpPr/>
              <p:nvPr>
                <p:custDataLst>
                  <p:tags r:id="rId11"/>
                </p:custDataLst>
              </p:nvPr>
            </p:nvSpPr>
            <p:spPr>
              <a:xfrm>
                <a:off x="8709829" y="1317096"/>
                <a:ext cx="762824" cy="762824"/>
              </a:xfrm>
              <a:prstGeom prst="ellipse">
                <a:avLst/>
              </a:prstGeom>
              <a:gradFill flip="none" rotWithShape="1">
                <a:gsLst>
                  <a:gs pos="0">
                    <a:srgbClr val="E6E6E6"/>
                  </a:gs>
                  <a:gs pos="100000">
                    <a:srgbClr val="FFFFFF"/>
                  </a:gs>
                </a:gsLst>
                <a:lin ang="2700000" scaled="1"/>
                <a:tileRect/>
              </a:gradFill>
              <a:ln w="19050" cap="flat" cmpd="sng" algn="ctr">
                <a:gradFill flip="none" rotWithShape="1">
                  <a:gsLst>
                    <a:gs pos="0">
                      <a:srgbClr val="FFFFFF"/>
                    </a:gs>
                    <a:gs pos="100000">
                      <a:srgbClr val="B6B6B6"/>
                    </a:gs>
                  </a:gsLst>
                  <a:lin ang="2700000" scaled="1"/>
                  <a:tileRect/>
                </a:gradFill>
                <a:prstDash val="solid"/>
              </a:ln>
              <a:effectLst>
                <a:outerShdw blurRad="152400" dist="762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1" i="0" u="none" strike="noStrike" kern="0" cap="none" spc="0" normalizeH="0" baseline="0" noProof="0">
                  <a:ln>
                    <a:noFill/>
                  </a:ln>
                  <a:solidFill>
                    <a:srgbClr val="6DC8BF"/>
                  </a:solidFill>
                  <a:effectLst/>
                  <a:uLnTx/>
                  <a:uFillTx/>
                </a:endParaRPr>
              </a:p>
            </p:txBody>
          </p:sp>
        </p:grpSp>
        <p:sp>
          <p:nvSpPr>
            <p:cNvPr id="18" name="文本框 17"/>
            <p:cNvSpPr txBox="1"/>
            <p:nvPr>
              <p:custDataLst>
                <p:tags r:id="rId12"/>
              </p:custDataLst>
            </p:nvPr>
          </p:nvSpPr>
          <p:spPr>
            <a:xfrm>
              <a:off x="283379" y="655660"/>
              <a:ext cx="652138" cy="460375"/>
            </a:xfrm>
            <a:prstGeom prst="rect">
              <a:avLst/>
            </a:prstGeom>
            <a:noFill/>
          </p:spPr>
          <p:txBody>
            <a:bodyPr wrap="square" rtlCol="0">
              <a:spAutoFit/>
            </a:bodyPr>
            <a:lstStyle/>
            <a:p>
              <a:pPr algn="ctr"/>
              <a:r>
                <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rPr>
                <a:t>01</a:t>
              </a:r>
              <a:endParaRPr lang="en-US" altLang="zh-CN" sz="2400" b="1" spc="-100" dirty="0">
                <a:gradFill>
                  <a:gsLst>
                    <a:gs pos="50000">
                      <a:schemeClr val="accent2"/>
                    </a:gs>
                    <a:gs pos="0">
                      <a:schemeClr val="accent2">
                        <a:lumMod val="25000"/>
                        <a:lumOff val="75000"/>
                      </a:schemeClr>
                    </a:gs>
                    <a:gs pos="100000">
                      <a:schemeClr val="accent2">
                        <a:lumMod val="85000"/>
                      </a:schemeClr>
                    </a:gs>
                  </a:gsLst>
                  <a:lin ang="5400000" scaled="1"/>
                </a:gra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200">
        <p:wipe/>
      </p:transition>
    </mc:Choice>
    <mc:Fallback>
      <p:transition>
        <p:wipe/>
      </p:transition>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00.xml><?xml version="1.0" encoding="utf-8"?>
<p:tagLst xmlns:p="http://schemas.openxmlformats.org/presentationml/2006/main">
  <p:tag name="KSO_WM_BEAUTIFY_FLAG" val=""/>
</p:tagLst>
</file>

<file path=ppt/tags/tag101.xml><?xml version="1.0" encoding="utf-8"?>
<p:tagLst xmlns:p="http://schemas.openxmlformats.org/presentationml/2006/main">
  <p:tag name="KSO_WM_BEAUTIFY_FLAG" val=""/>
</p:tagLst>
</file>

<file path=ppt/tags/tag102.xml><?xml version="1.0" encoding="utf-8"?>
<p:tagLst xmlns:p="http://schemas.openxmlformats.org/presentationml/2006/main">
  <p:tag name="KSO_WM_BEAUTIFY_FLAG" val=""/>
</p:tagLst>
</file>

<file path=ppt/tags/tag103.xml><?xml version="1.0" encoding="utf-8"?>
<p:tagLst xmlns:p="http://schemas.openxmlformats.org/presentationml/2006/main">
  <p:tag name="KSO_WM_BEAUTIFY_FLAG" val=""/>
</p:tagLst>
</file>

<file path=ppt/tags/tag104.xml><?xml version="1.0" encoding="utf-8"?>
<p:tagLst xmlns:p="http://schemas.openxmlformats.org/presentationml/2006/main">
  <p:tag name="KSO_WM_BEAUTIFY_FLAG" val=""/>
</p:tagLst>
</file>

<file path=ppt/tags/tag105.xml><?xml version="1.0" encoding="utf-8"?>
<p:tagLst xmlns:p="http://schemas.openxmlformats.org/presentationml/2006/main">
  <p:tag name="KSO_WM_BEAUTIFY_FLAG" val=""/>
</p:tagLst>
</file>

<file path=ppt/tags/tag106.xml><?xml version="1.0" encoding="utf-8"?>
<p:tagLst xmlns:p="http://schemas.openxmlformats.org/presentationml/2006/main">
  <p:tag name="KSO_WM_BEAUTIFY_FLAG" val=""/>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
</p:tagLst>
</file>

<file path=ppt/tags/tag109.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
</p:tagLst>
</file>

<file path=ppt/tags/tag113.xml><?xml version="1.0" encoding="utf-8"?>
<p:tagLst xmlns:p="http://schemas.openxmlformats.org/presentationml/2006/main">
  <p:tag name="KSO_WM_BEAUTIFY_FLAG" val=""/>
</p:tagLst>
</file>

<file path=ppt/tags/tag114.xml><?xml version="1.0" encoding="utf-8"?>
<p:tagLst xmlns:p="http://schemas.openxmlformats.org/presentationml/2006/main">
  <p:tag name="KSO_WM_BEAUTIFY_FLAG" val=""/>
</p:tagLst>
</file>

<file path=ppt/tags/tag115.xml><?xml version="1.0" encoding="utf-8"?>
<p:tagLst xmlns:p="http://schemas.openxmlformats.org/presentationml/2006/main">
  <p:tag name="KSO_WM_BEAUTIFY_FLAG" val=""/>
</p:tagLst>
</file>

<file path=ppt/tags/tag116.xml><?xml version="1.0" encoding="utf-8"?>
<p:tagLst xmlns:p="http://schemas.openxmlformats.org/presentationml/2006/main">
  <p:tag name="KSO_WM_BEAUTIFY_FLAG" val=""/>
</p:tagLst>
</file>

<file path=ppt/tags/tag117.xml><?xml version="1.0" encoding="utf-8"?>
<p:tagLst xmlns:p="http://schemas.openxmlformats.org/presentationml/2006/main">
  <p:tag name="KSO_WM_BEAUTIFY_FLAG" val=""/>
</p:tagLst>
</file>

<file path=ppt/tags/tag118.xml><?xml version="1.0" encoding="utf-8"?>
<p:tagLst xmlns:p="http://schemas.openxmlformats.org/presentationml/2006/main">
  <p:tag name="KSO_WM_BEAUTIFY_FLAG" val=""/>
</p:tagLst>
</file>

<file path=ppt/tags/tag119.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20.xml><?xml version="1.0" encoding="utf-8"?>
<p:tagLst xmlns:p="http://schemas.openxmlformats.org/presentationml/2006/main">
  <p:tag name="KSO_WM_BEAUTIFY_FLAG" val=""/>
</p:tagLst>
</file>

<file path=ppt/tags/tag121.xml><?xml version="1.0" encoding="utf-8"?>
<p:tagLst xmlns:p="http://schemas.openxmlformats.org/presentationml/2006/main">
  <p:tag name="KSO_WM_BEAUTIFY_FLAG" val=""/>
</p:tagLst>
</file>

<file path=ppt/tags/tag122.xml><?xml version="1.0" encoding="utf-8"?>
<p:tagLst xmlns:p="http://schemas.openxmlformats.org/presentationml/2006/main">
  <p:tag name="KSO_WM_BEAUTIFY_FLAG" val=""/>
</p:tagLst>
</file>

<file path=ppt/tags/tag123.xml><?xml version="1.0" encoding="utf-8"?>
<p:tagLst xmlns:p="http://schemas.openxmlformats.org/presentationml/2006/main">
  <p:tag name="KSO_WM_BEAUTIFY_FLAG" val=""/>
</p:tagLst>
</file>

<file path=ppt/tags/tag124.xml><?xml version="1.0" encoding="utf-8"?>
<p:tagLst xmlns:p="http://schemas.openxmlformats.org/presentationml/2006/main">
  <p:tag name="KSO_WM_BEAUTIFY_FLAG" val=""/>
</p:tagLst>
</file>

<file path=ppt/tags/tag125.xml><?xml version="1.0" encoding="utf-8"?>
<p:tagLst xmlns:p="http://schemas.openxmlformats.org/presentationml/2006/main">
  <p:tag name="KSO_WM_BEAUTIFY_FLAG" val=""/>
</p:tagLst>
</file>

<file path=ppt/tags/tag126.xml><?xml version="1.0" encoding="utf-8"?>
<p:tagLst xmlns:p="http://schemas.openxmlformats.org/presentationml/2006/main">
  <p:tag name="KSO_WM_BEAUTIFY_FLAG" val=""/>
</p:tagLst>
</file>

<file path=ppt/tags/tag127.xml><?xml version="1.0" encoding="utf-8"?>
<p:tagLst xmlns:p="http://schemas.openxmlformats.org/presentationml/2006/main">
  <p:tag name="KSO_WM_BEAUTIFY_FLAG" val=""/>
</p:tagLst>
</file>

<file path=ppt/tags/tag128.xml><?xml version="1.0" encoding="utf-8"?>
<p:tagLst xmlns:p="http://schemas.openxmlformats.org/presentationml/2006/main">
  <p:tag name="KSO_WM_BEAUTIFY_FLAG" val=""/>
</p:tagLst>
</file>

<file path=ppt/tags/tag129.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30.xml><?xml version="1.0" encoding="utf-8"?>
<p:tagLst xmlns:p="http://schemas.openxmlformats.org/presentationml/2006/main">
  <p:tag name="KSO_WM_BEAUTIFY_FLAG" val=""/>
</p:tagLst>
</file>

<file path=ppt/tags/tag131.xml><?xml version="1.0" encoding="utf-8"?>
<p:tagLst xmlns:p="http://schemas.openxmlformats.org/presentationml/2006/main">
  <p:tag name="KSO_WM_BEAUTIFY_FLAG" val=""/>
</p:tagLst>
</file>

<file path=ppt/tags/tag132.xml><?xml version="1.0" encoding="utf-8"?>
<p:tagLst xmlns:p="http://schemas.openxmlformats.org/presentationml/2006/main">
  <p:tag name="KSO_WM_BEAUTIFY_FLAG" val=""/>
</p:tagLst>
</file>

<file path=ppt/tags/tag133.xml><?xml version="1.0" encoding="utf-8"?>
<p:tagLst xmlns:p="http://schemas.openxmlformats.org/presentationml/2006/main">
  <p:tag name="KSO_WM_BEAUTIFY_FLAG" val=""/>
</p:tagLst>
</file>

<file path=ppt/tags/tag134.xml><?xml version="1.0" encoding="utf-8"?>
<p:tagLst xmlns:p="http://schemas.openxmlformats.org/presentationml/2006/main">
  <p:tag name="KSO_WM_BEAUTIFY_FLAG" val=""/>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
</p:tagLst>
</file>

<file path=ppt/tags/tag137.xml><?xml version="1.0" encoding="utf-8"?>
<p:tagLst xmlns:p="http://schemas.openxmlformats.org/presentationml/2006/main">
  <p:tag name="KSO_WM_BEAUTIFY_FLAG" val=""/>
</p:tagLst>
</file>

<file path=ppt/tags/tag138.xml><?xml version="1.0" encoding="utf-8"?>
<p:tagLst xmlns:p="http://schemas.openxmlformats.org/presentationml/2006/main">
  <p:tag name="KSO_WM_BEAUTIFY_FLAG" val=""/>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40.xml><?xml version="1.0" encoding="utf-8"?>
<p:tagLst xmlns:p="http://schemas.openxmlformats.org/presentationml/2006/main">
  <p:tag name="KSO_WM_BEAUTIFY_FLAG" val=""/>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BEAUTIFY_FLAG" val=""/>
</p:tagLst>
</file>

<file path=ppt/tags/tag143.xml><?xml version="1.0" encoding="utf-8"?>
<p:tagLst xmlns:p="http://schemas.openxmlformats.org/presentationml/2006/main">
  <p:tag name="KSO_WM_BEAUTIFY_FLAG" val=""/>
</p:tagLst>
</file>

<file path=ppt/tags/tag144.xml><?xml version="1.0" encoding="utf-8"?>
<p:tagLst xmlns:p="http://schemas.openxmlformats.org/presentationml/2006/main">
  <p:tag name="KSO_WM_BEAUTIFY_FLAG" val=""/>
</p:tagLst>
</file>

<file path=ppt/tags/tag145.xml><?xml version="1.0" encoding="utf-8"?>
<p:tagLst xmlns:p="http://schemas.openxmlformats.org/presentationml/2006/main">
  <p:tag name="KSO_WM_BEAUTIFY_FLAG" val=""/>
</p:tagLst>
</file>

<file path=ppt/tags/tag146.xml><?xml version="1.0" encoding="utf-8"?>
<p:tagLst xmlns:p="http://schemas.openxmlformats.org/presentationml/2006/main">
  <p:tag name="KSO_WM_BEAUTIFY_FLAG" val=""/>
</p:tagLst>
</file>

<file path=ppt/tags/tag147.xml><?xml version="1.0" encoding="utf-8"?>
<p:tagLst xmlns:p="http://schemas.openxmlformats.org/presentationml/2006/main">
  <p:tag name="KSO_WM_BEAUTIFY_FLAG" val=""/>
</p:tagLst>
</file>

<file path=ppt/tags/tag148.xml><?xml version="1.0" encoding="utf-8"?>
<p:tagLst xmlns:p="http://schemas.openxmlformats.org/presentationml/2006/main">
  <p:tag name="KSO_WM_BEAUTIFY_FLAG" val=""/>
</p:tagLst>
</file>

<file path=ppt/tags/tag149.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50.xml><?xml version="1.0" encoding="utf-8"?>
<p:tagLst xmlns:p="http://schemas.openxmlformats.org/presentationml/2006/main">
  <p:tag name="KSO_WM_BEAUTIFY_FLAG" val=""/>
</p:tagLst>
</file>

<file path=ppt/tags/tag151.xml><?xml version="1.0" encoding="utf-8"?>
<p:tagLst xmlns:p="http://schemas.openxmlformats.org/presentationml/2006/main">
  <p:tag name="KSO_WM_BEAUTIFY_FLAG" val=""/>
</p:tagLst>
</file>

<file path=ppt/tags/tag152.xml><?xml version="1.0" encoding="utf-8"?>
<p:tagLst xmlns:p="http://schemas.openxmlformats.org/presentationml/2006/main">
  <p:tag name="KSO_WM_BEAUTIFY_FLAG" val=""/>
</p:tagLst>
</file>

<file path=ppt/tags/tag153.xml><?xml version="1.0" encoding="utf-8"?>
<p:tagLst xmlns:p="http://schemas.openxmlformats.org/presentationml/2006/main">
  <p:tag name="KSO_WM_BEAUTIFY_FLAG" val=""/>
</p:tagLst>
</file>

<file path=ppt/tags/tag154.xml><?xml version="1.0" encoding="utf-8"?>
<p:tagLst xmlns:p="http://schemas.openxmlformats.org/presentationml/2006/main">
  <p:tag name="KSO_WM_BEAUTIFY_FLAG" val=""/>
</p:tagLst>
</file>

<file path=ppt/tags/tag155.xml><?xml version="1.0" encoding="utf-8"?>
<p:tagLst xmlns:p="http://schemas.openxmlformats.org/presentationml/2006/main">
  <p:tag name="KSO_WM_BEAUTIFY_FLAG" val=""/>
</p:tagLst>
</file>

<file path=ppt/tags/tag156.xml><?xml version="1.0" encoding="utf-8"?>
<p:tagLst xmlns:p="http://schemas.openxmlformats.org/presentationml/2006/main">
  <p:tag name="KSO_WM_BEAUTIFY_FLAG" val=""/>
</p:tagLst>
</file>

<file path=ppt/tags/tag157.xml><?xml version="1.0" encoding="utf-8"?>
<p:tagLst xmlns:p="http://schemas.openxmlformats.org/presentationml/2006/main">
  <p:tag name="KSO_WM_BEAUTIFY_FLAG" val=""/>
</p:tagLst>
</file>

<file path=ppt/tags/tag158.xml><?xml version="1.0" encoding="utf-8"?>
<p:tagLst xmlns:p="http://schemas.openxmlformats.org/presentationml/2006/main">
  <p:tag name="KSO_WM_BEAUTIFY_FLAG" val=""/>
</p:tagLst>
</file>

<file path=ppt/tags/tag159.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60.xml><?xml version="1.0" encoding="utf-8"?>
<p:tagLst xmlns:p="http://schemas.openxmlformats.org/presentationml/2006/main">
  <p:tag name="KSO_WM_BEAUTIFY_FLAG" val=""/>
</p:tagLst>
</file>

<file path=ppt/tags/tag161.xml><?xml version="1.0" encoding="utf-8"?>
<p:tagLst xmlns:p="http://schemas.openxmlformats.org/presentationml/2006/main">
  <p:tag name="KSO_WM_BEAUTIFY_FLAG" val=""/>
</p:tagLst>
</file>

<file path=ppt/tags/tag162.xml><?xml version="1.0" encoding="utf-8"?>
<p:tagLst xmlns:p="http://schemas.openxmlformats.org/presentationml/2006/main">
  <p:tag name="KSO_WM_BEAUTIFY_FLAG" val=""/>
</p:tagLst>
</file>

<file path=ppt/tags/tag163.xml><?xml version="1.0" encoding="utf-8"?>
<p:tagLst xmlns:p="http://schemas.openxmlformats.org/presentationml/2006/main">
  <p:tag name="KSO_WM_BEAUTIFY_FLAG" val=""/>
</p:tagLst>
</file>

<file path=ppt/tags/tag164.xml><?xml version="1.0" encoding="utf-8"?>
<p:tagLst xmlns:p="http://schemas.openxmlformats.org/presentationml/2006/main">
  <p:tag name="KSO_WM_BEAUTIFY_FLAG" val=""/>
</p:tagLst>
</file>

<file path=ppt/tags/tag165.xml><?xml version="1.0" encoding="utf-8"?>
<p:tagLst xmlns:p="http://schemas.openxmlformats.org/presentationml/2006/main">
  <p:tag name="KSO_WM_BEAUTIFY_FLAG" val=""/>
</p:tagLst>
</file>

<file path=ppt/tags/tag166.xml><?xml version="1.0" encoding="utf-8"?>
<p:tagLst xmlns:p="http://schemas.openxmlformats.org/presentationml/2006/main">
  <p:tag name="KSO_WM_BEAUTIFY_FLAG" val=""/>
</p:tagLst>
</file>

<file path=ppt/tags/tag167.xml><?xml version="1.0" encoding="utf-8"?>
<p:tagLst xmlns:p="http://schemas.openxmlformats.org/presentationml/2006/main">
  <p:tag name="KSO_WM_BEAUTIFY_FLAG" val=""/>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70.xml><?xml version="1.0" encoding="utf-8"?>
<p:tagLst xmlns:p="http://schemas.openxmlformats.org/presentationml/2006/main">
  <p:tag name="KSO_WM_BEAUTIFY_FLAG" val=""/>
</p:tagLst>
</file>

<file path=ppt/tags/tag171.xml><?xml version="1.0" encoding="utf-8"?>
<p:tagLst xmlns:p="http://schemas.openxmlformats.org/presentationml/2006/main">
  <p:tag name="KSO_WM_BEAUTIFY_FLAG" val=""/>
</p:tagLst>
</file>

<file path=ppt/tags/tag172.xml><?xml version="1.0" encoding="utf-8"?>
<p:tagLst xmlns:p="http://schemas.openxmlformats.org/presentationml/2006/main">
  <p:tag name="KSO_WM_BEAUTIFY_FLAG" val=""/>
</p:tagLst>
</file>

<file path=ppt/tags/tag173.xml><?xml version="1.0" encoding="utf-8"?>
<p:tagLst xmlns:p="http://schemas.openxmlformats.org/presentationml/2006/main">
  <p:tag name="KSO_WM_BEAUTIFY_FLAG" val=""/>
</p:tagLst>
</file>

<file path=ppt/tags/tag174.xml><?xml version="1.0" encoding="utf-8"?>
<p:tagLst xmlns:p="http://schemas.openxmlformats.org/presentationml/2006/main">
  <p:tag name="KSO_WM_BEAUTIFY_FLAG" val=""/>
</p:tagLst>
</file>

<file path=ppt/tags/tag175.xml><?xml version="1.0" encoding="utf-8"?>
<p:tagLst xmlns:p="http://schemas.openxmlformats.org/presentationml/2006/main">
  <p:tag name="KSO_WM_BEAUTIFY_FLAG" val=""/>
</p:tagLst>
</file>

<file path=ppt/tags/tag176.xml><?xml version="1.0" encoding="utf-8"?>
<p:tagLst xmlns:p="http://schemas.openxmlformats.org/presentationml/2006/main">
  <p:tag name="KSO_WM_BEAUTIFY_FLAG" val=""/>
</p:tagLst>
</file>

<file path=ppt/tags/tag177.xml><?xml version="1.0" encoding="utf-8"?>
<p:tagLst xmlns:p="http://schemas.openxmlformats.org/presentationml/2006/main">
  <p:tag name="KSO_WM_BEAUTIFY_FLAG" val=""/>
</p:tagLst>
</file>

<file path=ppt/tags/tag178.xml><?xml version="1.0" encoding="utf-8"?>
<p:tagLst xmlns:p="http://schemas.openxmlformats.org/presentationml/2006/main">
  <p:tag name="KSO_WM_BEAUTIFY_FLAG" val=""/>
</p:tagLst>
</file>

<file path=ppt/tags/tag179.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80.xml><?xml version="1.0" encoding="utf-8"?>
<p:tagLst xmlns:p="http://schemas.openxmlformats.org/presentationml/2006/main">
  <p:tag name="KSO_WM_BEAUTIFY_FLAG" val=""/>
</p:tagLst>
</file>

<file path=ppt/tags/tag181.xml><?xml version="1.0" encoding="utf-8"?>
<p:tagLst xmlns:p="http://schemas.openxmlformats.org/presentationml/2006/main">
  <p:tag name="KSO_WM_BEAUTIFY_FLAG" val=""/>
</p:tagLst>
</file>

<file path=ppt/tags/tag182.xml><?xml version="1.0" encoding="utf-8"?>
<p:tagLst xmlns:p="http://schemas.openxmlformats.org/presentationml/2006/main">
  <p:tag name="KSO_WM_BEAUTIFY_FLAG" val=""/>
</p:tagLst>
</file>

<file path=ppt/tags/tag183.xml><?xml version="1.0" encoding="utf-8"?>
<p:tagLst xmlns:p="http://schemas.openxmlformats.org/presentationml/2006/main">
  <p:tag name="KSO_WM_BEAUTIFY_FLAG" val=""/>
</p:tagLst>
</file>

<file path=ppt/tags/tag184.xml><?xml version="1.0" encoding="utf-8"?>
<p:tagLst xmlns:p="http://schemas.openxmlformats.org/presentationml/2006/main">
  <p:tag name="KSO_WM_BEAUTIFY_FLAG" val=""/>
</p:tagLst>
</file>

<file path=ppt/tags/tag185.xml><?xml version="1.0" encoding="utf-8"?>
<p:tagLst xmlns:p="http://schemas.openxmlformats.org/presentationml/2006/main">
  <p:tag name="KSO_WM_BEAUTIFY_FLAG" val=""/>
</p:tagLst>
</file>

<file path=ppt/tags/tag186.xml><?xml version="1.0" encoding="utf-8"?>
<p:tagLst xmlns:p="http://schemas.openxmlformats.org/presentationml/2006/main">
  <p:tag name="KSO_WM_BEAUTIFY_FLAG" val=""/>
</p:tagLst>
</file>

<file path=ppt/tags/tag187.xml><?xml version="1.0" encoding="utf-8"?>
<p:tagLst xmlns:p="http://schemas.openxmlformats.org/presentationml/2006/main">
  <p:tag name="KSO_WM_BEAUTIFY_FLAG" val=""/>
</p:tagLst>
</file>

<file path=ppt/tags/tag188.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71*f*1"/>
  <p:tag name="KSO_WM_TEMPLATE_CATEGORY" val="mixed"/>
  <p:tag name="KSO_WM_TEMPLATE_INDEX" val="20201947"/>
  <p:tag name="KSO_WM_UNIT_LAYERLEVEL" val="1"/>
  <p:tag name="KSO_WM_TAG_VERSION" val="1.0"/>
  <p:tag name="KSO_WM_BEAUTIFY_FLAG" val=""/>
  <p:tag name="KSO_WM_UNIT_TEXTBOXSTYLE_GUID" val="{95e73277-3dc9-4a76-b6e5-04a0e8ea423d}"/>
  <p:tag name="KSO_WM_UNIT_TEXTBOXSTYLE_TEMPLATEID" val="3132643"/>
  <p:tag name="KSO_WM_UNIT_TEXTBOXSTYLE_TYPE" val="8"/>
</p:tagLst>
</file>

<file path=ppt/tags/tag189.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190.xml><?xml version="1.0" encoding="utf-8"?>
<p:tagLst xmlns:p="http://schemas.openxmlformats.org/presentationml/2006/main">
  <p:tag name="KSO_WM_BEAUTIFY_FLAG" val=""/>
</p:tagLst>
</file>

<file path=ppt/tags/tag191.xml><?xml version="1.0" encoding="utf-8"?>
<p:tagLst xmlns:p="http://schemas.openxmlformats.org/presentationml/2006/main">
  <p:tag name="KSO_WM_BEAUTIFY_FLAG" val=""/>
</p:tagLst>
</file>

<file path=ppt/tags/tag192.xml><?xml version="1.0" encoding="utf-8"?>
<p:tagLst xmlns:p="http://schemas.openxmlformats.org/presentationml/2006/main">
  <p:tag name="KSO_WM_BEAUTIFY_FLAG" val=""/>
</p:tagLst>
</file>

<file path=ppt/tags/tag193.xml><?xml version="1.0" encoding="utf-8"?>
<p:tagLst xmlns:p="http://schemas.openxmlformats.org/presentationml/2006/main">
  <p:tag name="KSO_WM_BEAUTIFY_FLAG" val=""/>
</p:tagLst>
</file>

<file path=ppt/tags/tag194.xml><?xml version="1.0" encoding="utf-8"?>
<p:tagLst xmlns:p="http://schemas.openxmlformats.org/presentationml/2006/main">
  <p:tag name="KSO_WM_BEAUTIFY_FLAG" val=""/>
</p:tagLst>
</file>

<file path=ppt/tags/tag195.xml><?xml version="1.0" encoding="utf-8"?>
<p:tagLst xmlns:p="http://schemas.openxmlformats.org/presentationml/2006/main">
  <p:tag name="KSO_WM_BEAUTIFY_FLAG" val=""/>
</p:tagLst>
</file>

<file path=ppt/tags/tag196.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71*f*1"/>
  <p:tag name="KSO_WM_TEMPLATE_CATEGORY" val="mixed"/>
  <p:tag name="KSO_WM_TEMPLATE_INDEX" val="20201947"/>
  <p:tag name="KSO_WM_UNIT_LAYERLEVEL" val="1"/>
  <p:tag name="KSO_WM_TAG_VERSION" val="1.0"/>
  <p:tag name="KSO_WM_BEAUTIFY_FLAG" val=""/>
  <p:tag name="KSO_WM_UNIT_TEXTBOXSTYLE_GUID" val="{02899e9c-e653-49c5-8b0a-47a7c804ac10}"/>
  <p:tag name="KSO_WM_UNIT_TEXTBOXSTYLE_TEMPLATEID" val="3132643"/>
  <p:tag name="KSO_WM_UNIT_TEXTBOXSTYLE_TYPE" val="8"/>
</p:tagLst>
</file>

<file path=ppt/tags/tag197.xml><?xml version="1.0" encoding="utf-8"?>
<p:tagLst xmlns:p="http://schemas.openxmlformats.org/presentationml/2006/main">
  <p:tag name="KSO_WM_BEAUTIFY_FLAG" val=""/>
</p:tagLst>
</file>

<file path=ppt/tags/tag198.xml><?xml version="1.0" encoding="utf-8"?>
<p:tagLst xmlns:p="http://schemas.openxmlformats.org/presentationml/2006/main">
  <p:tag name="KSO_WM_BEAUTIFY_FLAG" val=""/>
</p:tagLst>
</file>

<file path=ppt/tags/tag19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00.xml><?xml version="1.0" encoding="utf-8"?>
<p:tagLst xmlns:p="http://schemas.openxmlformats.org/presentationml/2006/main">
  <p:tag name="KSO_WM_BEAUTIFY_FLAG" val=""/>
</p:tagLst>
</file>

<file path=ppt/tags/tag201.xml><?xml version="1.0" encoding="utf-8"?>
<p:tagLst xmlns:p="http://schemas.openxmlformats.org/presentationml/2006/main">
  <p:tag name="KSO_WM_BEAUTIFY_FLAG" val=""/>
</p:tagLst>
</file>

<file path=ppt/tags/tag202.xml><?xml version="1.0" encoding="utf-8"?>
<p:tagLst xmlns:p="http://schemas.openxmlformats.org/presentationml/2006/main">
  <p:tag name="KSO_WM_BEAUTIFY_FLAG" val=""/>
</p:tagLst>
</file>

<file path=ppt/tags/tag203.xml><?xml version="1.0" encoding="utf-8"?>
<p:tagLst xmlns:p="http://schemas.openxmlformats.org/presentationml/2006/main">
  <p:tag name="KSO_WM_BEAUTIFY_FLAG" val=""/>
</p:tagLst>
</file>

<file path=ppt/tags/tag204.xml><?xml version="1.0" encoding="utf-8"?>
<p:tagLst xmlns:p="http://schemas.openxmlformats.org/presentationml/2006/main">
  <p:tag name="KSO_WM_BEAUTIFY_FLAG" val=""/>
</p:tagLst>
</file>

<file path=ppt/tags/tag205.xml><?xml version="1.0" encoding="utf-8"?>
<p:tagLst xmlns:p="http://schemas.openxmlformats.org/presentationml/2006/main">
  <p:tag name="KSO_WM_BEAUTIFY_FLAG" val=""/>
</p:tagLst>
</file>

<file path=ppt/tags/tag206.xml><?xml version="1.0" encoding="utf-8"?>
<p:tagLst xmlns:p="http://schemas.openxmlformats.org/presentationml/2006/main">
  <p:tag name="KSO_WM_BEAUTIFY_FLAG" val=""/>
</p:tagLst>
</file>

<file path=ppt/tags/tag207.xml><?xml version="1.0" encoding="utf-8"?>
<p:tagLst xmlns:p="http://schemas.openxmlformats.org/presentationml/2006/main">
  <p:tag name="KSO_WM_BEAUTIFY_FLAG" val=""/>
</p:tagLst>
</file>

<file path=ppt/tags/tag208.xml><?xml version="1.0" encoding="utf-8"?>
<p:tagLst xmlns:p="http://schemas.openxmlformats.org/presentationml/2006/main">
  <p:tag name="KSO_WM_BEAUTIFY_FLAG" val=""/>
</p:tagLst>
</file>

<file path=ppt/tags/tag209.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10.xml><?xml version="1.0" encoding="utf-8"?>
<p:tagLst xmlns:p="http://schemas.openxmlformats.org/presentationml/2006/main">
  <p:tag name="KSO_WM_BEAUTIFY_FLAG" val=""/>
</p:tagLst>
</file>

<file path=ppt/tags/tag211.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71*f*1"/>
  <p:tag name="KSO_WM_TEMPLATE_CATEGORY" val="mixed"/>
  <p:tag name="KSO_WM_TEMPLATE_INDEX" val="20201947"/>
  <p:tag name="KSO_WM_UNIT_LAYERLEVEL" val="1"/>
  <p:tag name="KSO_WM_TAG_VERSION" val="1.0"/>
  <p:tag name="KSO_WM_BEAUTIFY_FLAG" val=""/>
  <p:tag name="KSO_WM_UNIT_TEXTBOXSTYLE_GUID" val="{95e73277-3dc9-4a76-b6e5-04a0e8ea423d}"/>
  <p:tag name="KSO_WM_UNIT_TEXTBOXSTYLE_TEMPLATEID" val="3132643"/>
  <p:tag name="KSO_WM_UNIT_TEXTBOXSTYLE_TYPE" val="8"/>
</p:tagLst>
</file>

<file path=ppt/tags/tag212.xml><?xml version="1.0" encoding="utf-8"?>
<p:tagLst xmlns:p="http://schemas.openxmlformats.org/presentationml/2006/main">
  <p:tag name="KSO_WM_BEAUTIFY_FLAG" val=""/>
</p:tagLst>
</file>

<file path=ppt/tags/tag213.xml><?xml version="1.0" encoding="utf-8"?>
<p:tagLst xmlns:p="http://schemas.openxmlformats.org/presentationml/2006/main">
  <p:tag name="KSO_WM_BEAUTIFY_FLAG" val=""/>
</p:tagLst>
</file>

<file path=ppt/tags/tag214.xml><?xml version="1.0" encoding="utf-8"?>
<p:tagLst xmlns:p="http://schemas.openxmlformats.org/presentationml/2006/main">
  <p:tag name="KSO_WM_BEAUTIFY_FLAG" val=""/>
</p:tagLst>
</file>

<file path=ppt/tags/tag215.xml><?xml version="1.0" encoding="utf-8"?>
<p:tagLst xmlns:p="http://schemas.openxmlformats.org/presentationml/2006/main">
  <p:tag name="KSO_WM_BEAUTIFY_FLAG" val=""/>
</p:tagLst>
</file>

<file path=ppt/tags/tag216.xml><?xml version="1.0" encoding="utf-8"?>
<p:tagLst xmlns:p="http://schemas.openxmlformats.org/presentationml/2006/main">
  <p:tag name="KSO_WM_BEAUTIFY_FLAG" val=""/>
</p:tagLst>
</file>

<file path=ppt/tags/tag217.xml><?xml version="1.0" encoding="utf-8"?>
<p:tagLst xmlns:p="http://schemas.openxmlformats.org/presentationml/2006/main">
  <p:tag name="KSO_WM_BEAUTIFY_FLAG" val=""/>
</p:tagLst>
</file>

<file path=ppt/tags/tag218.xml><?xml version="1.0" encoding="utf-8"?>
<p:tagLst xmlns:p="http://schemas.openxmlformats.org/presentationml/2006/main">
  <p:tag name="KSO_WM_BEAUTIFY_FLAG" val=""/>
</p:tagLst>
</file>

<file path=ppt/tags/tag219.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为了演示发布的良好效果，请言简意赅的阐述您的观点。&#13;您的正文已经经简明扼要，字字珠玑，但信息却千丝万缕、错综复杂，需要用更多的文字来表述；但请您尽可能提炼思想的精髓。"/>
  <p:tag name="KSO_WM_UNIT_NOCLEAR" val="1"/>
  <p:tag name="KSO_WM_UNIT_VALUE" val="54"/>
  <p:tag name="KSO_WM_UNIT_HIGHLIGHT" val="0"/>
  <p:tag name="KSO_WM_UNIT_COMPATIBLE" val="0"/>
  <p:tag name="KSO_WM_UNIT_DIAGRAM_ISNUMVISUAL" val="0"/>
  <p:tag name="KSO_WM_UNIT_DIAGRAM_ISREFERUNIT" val="0"/>
  <p:tag name="KSO_WM_UNIT_TYPE" val="f"/>
  <p:tag name="KSO_WM_UNIT_INDEX" val="1"/>
  <p:tag name="KSO_WM_UNIT_ID" val="mixed20201947_71*f*1"/>
  <p:tag name="KSO_WM_TEMPLATE_CATEGORY" val="mixed"/>
  <p:tag name="KSO_WM_TEMPLATE_INDEX" val="20201947"/>
  <p:tag name="KSO_WM_UNIT_LAYERLEVEL" val="1"/>
  <p:tag name="KSO_WM_TAG_VERSION" val="1.0"/>
  <p:tag name="KSO_WM_BEAUTIFY_FLAG" val=""/>
  <p:tag name="KSO_WM_UNIT_TEXTBOXSTYLE_GUID" val="{95e73277-3dc9-4a76-b6e5-04a0e8ea423d}"/>
  <p:tag name="KSO_WM_UNIT_TEXTBOXSTYLE_TEMPLATEID" val="3132643"/>
  <p:tag name="KSO_WM_UNIT_TEXTBOXSTYLE_TYPE" val="8"/>
</p:tagLst>
</file>

<file path=ppt/tags/tag22.xml><?xml version="1.0" encoding="utf-8"?>
<p:tagLst xmlns:p="http://schemas.openxmlformats.org/presentationml/2006/main">
  <p:tag name="KSO_WM_BEAUTIFY_FLAG" val=""/>
</p:tagLst>
</file>

<file path=ppt/tags/tag220.xml><?xml version="1.0" encoding="utf-8"?>
<p:tagLst xmlns:p="http://schemas.openxmlformats.org/presentationml/2006/main">
  <p:tag name="KSO_WM_BEAUTIFY_FLAG" val=""/>
</p:tagLst>
</file>

<file path=ppt/tags/tag221.xml><?xml version="1.0" encoding="utf-8"?>
<p:tagLst xmlns:p="http://schemas.openxmlformats.org/presentationml/2006/main">
  <p:tag name="KSO_WM_BEAUTIFY_FLAG" val=""/>
</p:tagLst>
</file>

<file path=ppt/tags/tag222.xml><?xml version="1.0" encoding="utf-8"?>
<p:tagLst xmlns:p="http://schemas.openxmlformats.org/presentationml/2006/main">
  <p:tag name="KSO_WM_BEAUTIFY_FLAG" val=""/>
</p:tagLst>
</file>

<file path=ppt/tags/tag223.xml><?xml version="1.0" encoding="utf-8"?>
<p:tagLst xmlns:p="http://schemas.openxmlformats.org/presentationml/2006/main">
  <p:tag name="KSO_WM_BEAUTIFY_FLAG" val=""/>
</p:tagLst>
</file>

<file path=ppt/tags/tag224.xml><?xml version="1.0" encoding="utf-8"?>
<p:tagLst xmlns:p="http://schemas.openxmlformats.org/presentationml/2006/main">
  <p:tag name="KSO_WM_BEAUTIFY_FLAG" val=""/>
</p:tagLst>
</file>

<file path=ppt/tags/tag225.xml><?xml version="1.0" encoding="utf-8"?>
<p:tagLst xmlns:p="http://schemas.openxmlformats.org/presentationml/2006/main">
  <p:tag name="KSO_WM_BEAUTIFY_FLAG" val=""/>
</p:tagLst>
</file>

<file path=ppt/tags/tag226.xml><?xml version="1.0" encoding="utf-8"?>
<p:tagLst xmlns:p="http://schemas.openxmlformats.org/presentationml/2006/main">
  <p:tag name="KSO_WM_BEAUTIFY_FLAG" val=""/>
</p:tagLst>
</file>

<file path=ppt/tags/tag227.xml><?xml version="1.0" encoding="utf-8"?>
<p:tagLst xmlns:p="http://schemas.openxmlformats.org/presentationml/2006/main">
  <p:tag name="KSO_WM_BEAUTIFY_FLAG" val=""/>
</p:tagLst>
</file>

<file path=ppt/tags/tag228.xml><?xml version="1.0" encoding="utf-8"?>
<p:tagLst xmlns:p="http://schemas.openxmlformats.org/presentationml/2006/main">
  <p:tag name="KSO_WM_BEAUTIFY_FLAG" val=""/>
</p:tagLst>
</file>

<file path=ppt/tags/tag229.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30.xml><?xml version="1.0" encoding="utf-8"?>
<p:tagLst xmlns:p="http://schemas.openxmlformats.org/presentationml/2006/main">
  <p:tag name="KSO_WM_BEAUTIFY_FLAG" val=""/>
</p:tagLst>
</file>

<file path=ppt/tags/tag231.xml><?xml version="1.0" encoding="utf-8"?>
<p:tagLst xmlns:p="http://schemas.openxmlformats.org/presentationml/2006/main">
  <p:tag name="KSO_WM_BEAUTIFY_FLAG" val=""/>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BEAUTIFY_FLAG" val=""/>
</p:tagLst>
</file>

<file path=ppt/tags/tag234.xml><?xml version="1.0" encoding="utf-8"?>
<p:tagLst xmlns:p="http://schemas.openxmlformats.org/presentationml/2006/main">
  <p:tag name="KSO_WM_BEAUTIFY_FLAG" val=""/>
</p:tagLst>
</file>

<file path=ppt/tags/tag235.xml><?xml version="1.0" encoding="utf-8"?>
<p:tagLst xmlns:p="http://schemas.openxmlformats.org/presentationml/2006/main">
  <p:tag name="KSO_WM_BEAUTIFY_FLAG" val=""/>
</p:tagLst>
</file>

<file path=ppt/tags/tag236.xml><?xml version="1.0" encoding="utf-8"?>
<p:tagLst xmlns:p="http://schemas.openxmlformats.org/presentationml/2006/main">
  <p:tag name="KSO_WM_BEAUTIFY_FLAG" val=""/>
</p:tagLst>
</file>

<file path=ppt/tags/tag237.xml><?xml version="1.0" encoding="utf-8"?>
<p:tagLst xmlns:p="http://schemas.openxmlformats.org/presentationml/2006/main">
  <p:tag name="KSO_WM_BEAUTIFY_FLAG" val=""/>
</p:tagLst>
</file>

<file path=ppt/tags/tag238.xml><?xml version="1.0" encoding="utf-8"?>
<p:tagLst xmlns:p="http://schemas.openxmlformats.org/presentationml/2006/main">
  <p:tag name="KSO_WM_BEAUTIFY_FLAG" val=""/>
</p:tagLst>
</file>

<file path=ppt/tags/tag239.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40.xml><?xml version="1.0" encoding="utf-8"?>
<p:tagLst xmlns:p="http://schemas.openxmlformats.org/presentationml/2006/main">
  <p:tag name="commondata" val="eyJoZGlkIjoiMGIwMWZjYzU4MmQ4ZmViNmM2ZmIwZDhlMjFjMTZmMzAifQ=="/>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UNIT_PLACING_PICTURE_USER_VIEWPORT" val="{&quot;height&quot;:7505,&quot;width&quot;:13744}"/>
</p:tagLst>
</file>

<file path=ppt/tags/tag55.xml><?xml version="1.0" encoding="utf-8"?>
<p:tagLst xmlns:p="http://schemas.openxmlformats.org/presentationml/2006/main">
  <p:tag name="KSO_WM_UNIT_PLACING_PICTURE_USER_VIEWPORT" val="{&quot;height&quot;:7505,&quot;width&quot;:3472}"/>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M_BEAUTIFY_FLAG" val=""/>
</p:tagLst>
</file>

<file path=ppt/tags/tag96.xml><?xml version="1.0" encoding="utf-8"?>
<p:tagLst xmlns:p="http://schemas.openxmlformats.org/presentationml/2006/main">
  <p:tag name="KSO_WM_BEAUTIFY_FLAG" val=""/>
</p:tagLst>
</file>

<file path=ppt/tags/tag97.xml><?xml version="1.0" encoding="utf-8"?>
<p:tagLst xmlns:p="http://schemas.openxmlformats.org/presentationml/2006/main">
  <p:tag name="KSO_WM_BEAUTIFY_FLAG" val=""/>
</p:tagLst>
</file>

<file path=ppt/tags/tag98.xml><?xml version="1.0" encoding="utf-8"?>
<p:tagLst xmlns:p="http://schemas.openxmlformats.org/presentationml/2006/main">
  <p:tag name="KSO_WM_BEAUTIFY_FLAG" val=""/>
</p:tagLst>
</file>

<file path=ppt/tags/tag9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5863</Words>
  <Application>WPS 演示</Application>
  <PresentationFormat>宽屏</PresentationFormat>
  <Paragraphs>274</Paragraphs>
  <Slides>28</Slides>
  <Notes>1</Notes>
  <HiddenSlides>0</HiddenSlides>
  <MMClips>0</MMClips>
  <ScaleCrop>false</ScaleCrop>
  <HeadingPairs>
    <vt:vector size="6" baseType="variant">
      <vt:variant>
        <vt:lpstr>已用的字体</vt:lpstr>
      </vt:variant>
      <vt:variant>
        <vt:i4>25</vt:i4>
      </vt:variant>
      <vt:variant>
        <vt:lpstr>主题</vt:lpstr>
      </vt:variant>
      <vt:variant>
        <vt:i4>3</vt:i4>
      </vt:variant>
      <vt:variant>
        <vt:lpstr>幻灯片标题</vt:lpstr>
      </vt:variant>
      <vt:variant>
        <vt:i4>28</vt:i4>
      </vt:variant>
    </vt:vector>
  </HeadingPairs>
  <TitlesOfParts>
    <vt:vector size="56" baseType="lpstr">
      <vt:lpstr>Arial</vt:lpstr>
      <vt:lpstr>宋体</vt:lpstr>
      <vt:lpstr>Wingdings</vt:lpstr>
      <vt:lpstr>Calibri</vt:lpstr>
      <vt:lpstr>锐字真言体免费商用</vt:lpstr>
      <vt:lpstr>字魂59号-创粗黑</vt:lpstr>
      <vt:lpstr>字魂58号-创中黑</vt:lpstr>
      <vt:lpstr>黑体</vt:lpstr>
      <vt:lpstr>Calibri Light</vt:lpstr>
      <vt:lpstr>Roboto Light</vt:lpstr>
      <vt:lpstr>Segoe Print</vt:lpstr>
      <vt:lpstr>等线</vt:lpstr>
      <vt:lpstr>微软雅黑</vt:lpstr>
      <vt:lpstr>Arial Unicode MS</vt:lpstr>
      <vt:lpstr>等线 Light</vt:lpstr>
      <vt:lpstr>Wingdings</vt:lpstr>
      <vt:lpstr>Faster One</vt:lpstr>
      <vt:lpstr>Yu Gothic UI</vt:lpstr>
      <vt:lpstr>Calibri</vt:lpstr>
      <vt:lpstr>Times New Roman</vt:lpstr>
      <vt:lpstr>思源黑体</vt:lpstr>
      <vt:lpstr>思源黑体</vt:lpstr>
      <vt:lpstr>Meiryo</vt:lpstr>
      <vt:lpstr>Arial Narrow</vt:lpstr>
      <vt:lpstr>微软雅黑 Light</vt:lpstr>
      <vt:lpstr>Office 主题​​</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cp:lastModifiedBy>王6513</cp:lastModifiedBy>
  <cp:revision>92</cp:revision>
  <dcterms:created xsi:type="dcterms:W3CDTF">2019-07-29T02:38:00Z</dcterms:created>
  <dcterms:modified xsi:type="dcterms:W3CDTF">2023-11-09T17:11:38Z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2052-12.1.0.15712</vt:lpwstr>
  </property>
  <property fmtid="{D5CDD505-2E9C-101B-9397-08002B2CF9AE}" pid="3" name="ICV">
    <vt:lpwstr>05D0D5E898C44B5D802193D445C0438C_13</vt:lpwstr>
  </property>
</Properties>
</file>

<file path=docProps/thumbnail.jpeg>
</file>